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6" r:id="rId20"/>
    <p:sldId id="277" r:id="rId21"/>
    <p:sldId id="286" r:id="rId22"/>
    <p:sldId id="287" r:id="rId23"/>
    <p:sldId id="283" r:id="rId24"/>
    <p:sldId id="284" r:id="rId25"/>
    <p:sldId id="285"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Lato" panose="020F0502020204030203" pitchFamily="34" charset="0"/>
      <p:regular r:id="rId35"/>
      <p:bold r:id="rId36"/>
      <p:italic r:id="rId37"/>
      <p:boldItalic r:id="rId38"/>
    </p:embeddedFont>
    <p:embeddedFont>
      <p:font typeface="Lato Light" panose="020F0302020204030203" pitchFamily="34" charset="0"/>
      <p:regular r:id="rId39"/>
      <p:italic r:id="rId40"/>
    </p:embeddedFont>
    <p:embeddedFont>
      <p:font typeface="Montserrat" panose="02000505000000020004" pitchFamily="2" charset="0"/>
      <p:regular r:id="rId41"/>
      <p:bold r:id="rId42"/>
      <p:italic r:id="rId43"/>
      <p:boldItalic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4" userDrawn="1">
          <p15:clr>
            <a:srgbClr val="A4A3A4"/>
          </p15:clr>
        </p15:guide>
        <p15:guide id="2" pos="2547" userDrawn="1">
          <p15:clr>
            <a:srgbClr val="A4A3A4"/>
          </p15:clr>
        </p15:guide>
        <p15:guide id="3" pos="2751" userDrawn="1">
          <p15:clr>
            <a:srgbClr val="A4A3A4"/>
          </p15:clr>
        </p15:guide>
        <p15:guide id="4" pos="3160" userDrawn="1">
          <p15:clr>
            <a:srgbClr val="A4A3A4"/>
          </p15:clr>
        </p15:guide>
        <p15:guide id="5" pos="5110" userDrawn="1">
          <p15:clr>
            <a:srgbClr val="A4A3A4"/>
          </p15:clr>
        </p15:guide>
        <p15:guide id="6" pos="7310" userDrawn="1">
          <p15:clr>
            <a:srgbClr val="A4A3A4"/>
          </p15:clr>
        </p15:guide>
        <p15:guide id="7" orient="horz" pos="278" userDrawn="1">
          <p15:clr>
            <a:srgbClr val="A4A3A4"/>
          </p15:clr>
        </p15:guide>
        <p15:guide id="8" orient="horz" pos="4065" userDrawn="1">
          <p15:clr>
            <a:srgbClr val="A4A3A4"/>
          </p15:clr>
        </p15:guide>
        <p15:guide id="9" pos="3772"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ff"/>
    <a:srgbClr val="feeee7"/>
    <a:srgbClr val="fddfd2"/>
    <a:srgbClr val="fccdb9"/>
    <a:srgbClr val="35496D"/>
    <a:srgbClr val="FFFBFE"/>
    <a:srgbClr val="FFFFFF"/>
    <a:srgbClr val="E1E1E1"/>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02" autoAdjust="0"/>
    <p:restoredTop sz="96357" autoAdjust="0"/>
  </p:normalViewPr>
  <p:slideViewPr>
    <p:cSldViewPr snapToGrid="0">
      <p:cViewPr>
        <p:scale>
          <a:sx n="66" d="100"/>
          <a:sy n="66" d="100"/>
        </p:scale>
        <p:origin x="2388" y="1056"/>
      </p:cViewPr>
      <p:guideLst>
        <p:guide pos="3024"/>
        <p:guide pos="2547"/>
        <p:guide pos="2751"/>
        <p:guide pos="3160"/>
        <p:guide pos="5110"/>
        <p:guide pos="7310"/>
        <p:guide orient="horz" pos="278"/>
        <p:guide orient="horz" pos="4065"/>
        <p:guide pos="3772"/>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171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13.04.2020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Drawing 7">
            <a:extLst>
              <a:ext uri="{FF2B5EF4-FFF2-40B4-BE49-F238E27FC236}">
                <a16:creationId xmlns:a16="http://schemas.microsoft.com/office/drawing/2014/main" id="{454425BE-465A-4A2C-8D22-9BF679774F1A}"/>
              </a:ext>
            </a:extLst>
          </p:cNvPr>
          <p:cNvSpPr>
            <a:spLocks noGrp="1"/>
          </p:cNvSpPr>
          <p:nvPr>
            <p:ph type="pic" sz="quarter" idx="10"/>
          </p:nvPr>
        </p:nvSpPr>
        <p:spPr>
          <a:xfrm>
            <a:off x="7467600" y="1447800"/>
            <a:ext cx="7753350" cy="7753350"/>
          </a:xfrm>
          <a:prstGeom prst="ellipse">
            <a:avLst/>
          </a:prstGeom>
        </p:spPr>
        <p:txBody>
          <a:bodyPr/>
          <a:lstStyle/>
          <a:p>
            <a:endParaRPr lang="en-US"/>
          </a:p>
        </p:txBody>
      </p:sp>
      <p:sp>
        <p:nvSpPr>
          <p:cNvPr id="10" name="Drawing 9">
            <a:extLst>
              <a:ext uri="{FF2B5EF4-FFF2-40B4-BE49-F238E27FC236}">
                <a16:creationId xmlns:a16="http://schemas.microsoft.com/office/drawing/2014/main" id="{CD4E22BC-25DD-4412-8770-B388175F514B}"/>
              </a:ext>
            </a:extLst>
          </p:cNvPr>
          <p:cNvSpPr>
            <a:spLocks noGrp="1"/>
          </p:cNvSpPr>
          <p:nvPr>
            <p:ph type="pic" sz="quarter" idx="11"/>
          </p:nvPr>
        </p:nvSpPr>
        <p:spPr>
          <a:xfrm>
            <a:off x="4762500" y="3600450"/>
            <a:ext cx="3448050" cy="3448050"/>
          </a:xfrm>
          <a:prstGeom prst="ellipse">
            <a:avLst/>
          </a:prstGeom>
        </p:spPr>
        <p:txBody>
          <a:bodyPr/>
          <a:lstStyle/>
          <a:p>
            <a:endParaRPr lang="en-US" dirty="0"/>
          </a:p>
        </p:txBody>
      </p:sp>
      <p:sp>
        <p:nvSpPr>
          <p:cNvPr id="12" name="Drawing 11">
            <a:extLst>
              <a:ext uri="{FF2B5EF4-FFF2-40B4-BE49-F238E27FC236}">
                <a16:creationId xmlns:a16="http://schemas.microsoft.com/office/drawing/2014/main" id="{D411848B-9FE5-4761-8050-386D2C0EA183}"/>
              </a:ext>
            </a:extLst>
          </p:cNvPr>
          <p:cNvSpPr>
            <a:spLocks noGrp="1"/>
          </p:cNvSpPr>
          <p:nvPr>
            <p:ph type="pic" sz="quarter" idx="12"/>
          </p:nvPr>
        </p:nvSpPr>
        <p:spPr>
          <a:xfrm>
            <a:off x="6819900" y="-228600"/>
            <a:ext cx="3314700" cy="3314700"/>
          </a:xfrm>
          <a:prstGeom prst="ellipse">
            <a:avLst/>
          </a:prstGeom>
        </p:spPr>
        <p:txBody>
          <a:bodyPr/>
          <a:lstStyle/>
          <a:p>
            <a:endParaRPr lang="en-US"/>
          </a:p>
        </p:txBody>
      </p:sp>
    </p:spTree>
    <p:extLst>
      <p:ext uri="{BB962C8B-B14F-4D97-AF65-F5344CB8AC3E}">
        <p14:creationId xmlns:p14="http://schemas.microsoft.com/office/powerpoint/2010/main" val="25221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D68231-B673-4B7A-9719-E8691BF569C9}"/>
              </a:ext>
            </a:extLst>
          </p:cNvPr>
          <p:cNvSpPr>
            <a:spLocks noGrp="1"/>
          </p:cNvSpPr>
          <p:nvPr>
            <p:ph type="title"/>
          </p:nvPr>
        </p:nvSpPr>
        <p:spPr/>
        <p:txBody>
          <a:bodyPr/>
          <a:lstStyle/>
          <a:p>
            <a:r>
              <a:rPr lang="en-US"/>
              <a:t>Sample header</a:t>
            </a:r>
          </a:p>
        </p:txBody>
      </p:sp>
      <p:sp>
        <p:nvSpPr>
          <p:cNvPr id="3" name="Vertical Text 2">
            <a:extLst>
              <a:ext uri="{FF2B5EF4-FFF2-40B4-BE49-F238E27FC236}">
                <a16:creationId xmlns:a16="http://schemas.microsoft.com/office/drawing/2014/main" id="{73257D8D-B776-49F7-9812-CE7E916A0F25}"/>
              </a:ext>
            </a:extLst>
          </p:cNvPr>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D656E7AA-30A0-460F-B922-4D9CF9AF5A70}"/>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4CDF14D5-595A-49EE-BA0D-3B308ED68E83}"/>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241A7C80-0217-452D-A9F2-D7BE9F7B083A}"/>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81139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84000" y="808200"/>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98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7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Object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01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05D4A7E-920E-4740-8BFA-26D1B998930C}"/>
              </a:ext>
            </a:extLst>
          </p:cNvPr>
          <p:cNvSpPr>
            <a:spLocks noGrp="1"/>
          </p:cNvSpPr>
          <p:nvPr>
            <p:ph type="title"/>
          </p:nvPr>
        </p:nvSpPr>
        <p:spPr>
          <a:xfrm>
            <a:off x="839788" y="365125"/>
            <a:ext cx="10515600" cy="1325563"/>
          </a:xfrm>
        </p:spPr>
        <p:txBody>
          <a:bodyPr/>
          <a:lstStyle/>
          <a:p>
            <a:r>
              <a:rPr lang="en-US"/>
              <a:t>Sample header</a:t>
            </a:r>
          </a:p>
        </p:txBody>
      </p:sp>
      <p:sp>
        <p:nvSpPr>
          <p:cNvPr id="3" name="Text 2">
            <a:extLst>
              <a:ext uri="{FF2B5EF4-FFF2-40B4-BE49-F238E27FC236}">
                <a16:creationId xmlns:a16="http://schemas.microsoft.com/office/drawing/2014/main" id="{49BB9339-A772-4D2F-953D-B27BC80E0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4" name="Object 3">
            <a:extLst>
              <a:ext uri="{FF2B5EF4-FFF2-40B4-BE49-F238E27FC236}">
                <a16:creationId xmlns:a16="http://schemas.microsoft.com/office/drawing/2014/main" id="{CAF86CDE-1332-41C6-9BA4-4E09CB956B7C}"/>
              </a:ext>
            </a:extLst>
          </p:cNvPr>
          <p:cNvSpPr>
            <a:spLocks noGrp="1"/>
          </p:cNvSpPr>
          <p:nvPr>
            <p:ph sz="half" idx="2"/>
          </p:nvPr>
        </p:nvSpPr>
        <p:spPr>
          <a:xfrm>
            <a:off x="839788" y="2505075"/>
            <a:ext cx="5157787"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3C3AA35D-5CD2-4AAA-AD19-12BFD2F4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6" name="Object 5">
            <a:extLst>
              <a:ext uri="{FF2B5EF4-FFF2-40B4-BE49-F238E27FC236}">
                <a16:creationId xmlns:a16="http://schemas.microsoft.com/office/drawing/2014/main" id="{ABC71508-3CF9-452C-AAA2-84A3B36CC4AE}"/>
              </a:ext>
            </a:extLst>
          </p:cNvPr>
          <p:cNvSpPr>
            <a:spLocks noGrp="1"/>
          </p:cNvSpPr>
          <p:nvPr>
            <p:ph sz="quarter" idx="4"/>
          </p:nvPr>
        </p:nvSpPr>
        <p:spPr>
          <a:xfrm>
            <a:off x="6172200" y="2505075"/>
            <a:ext cx="5183188"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13BAAD81-0E54-4C41-AD39-660E1C504C8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8" name="Footer 7">
            <a:extLst>
              <a:ext uri="{FF2B5EF4-FFF2-40B4-BE49-F238E27FC236}">
                <a16:creationId xmlns:a16="http://schemas.microsoft.com/office/drawing/2014/main" id="{771F996A-6338-4911-8616-4F673C9BEABE}"/>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A2BC5394-0FEA-401D-8302-FC54CEB3E257}"/>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37110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nly Headin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F0FD8EE-5256-433F-8513-6826595D9C5A}"/>
              </a:ext>
            </a:extLst>
          </p:cNvPr>
          <p:cNvSpPr>
            <a:spLocks noGrp="1"/>
          </p:cNvSpPr>
          <p:nvPr>
            <p:ph type="title"/>
          </p:nvPr>
        </p:nvSpPr>
        <p:spPr/>
        <p:txBody>
          <a:bodyPr/>
          <a:lstStyle/>
          <a:p>
            <a:r>
              <a:rPr lang="en-US"/>
              <a:t>Sample header</a:t>
            </a:r>
          </a:p>
        </p:txBody>
      </p:sp>
      <p:sp>
        <p:nvSpPr>
          <p:cNvPr id="3" name="Date 2">
            <a:extLst>
              <a:ext uri="{FF2B5EF4-FFF2-40B4-BE49-F238E27FC236}">
                <a16:creationId xmlns:a16="http://schemas.microsoft.com/office/drawing/2014/main" id="{05DA1E2A-6C93-46DF-A17B-4C0BBAC2BDA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4" name="Footer 3">
            <a:extLst>
              <a:ext uri="{FF2B5EF4-FFF2-40B4-BE49-F238E27FC236}">
                <a16:creationId xmlns:a16="http://schemas.microsoft.com/office/drawing/2014/main" id="{82EAFD8A-24BB-49D7-BB94-32E434C8B16F}"/>
              </a:ext>
            </a:extLst>
          </p:cNvPr>
          <p:cNvSpPr>
            <a:spLocks noGrp="1"/>
          </p:cNvSpPr>
          <p:nvPr>
            <p:ph type="ftr" sz="quarter" idx="11"/>
          </p:nvPr>
        </p:nvSpPr>
        <p:spPr/>
        <p:txBody>
          <a:bodyPr/>
          <a:lstStyle/>
          <a:p>
            <a:endParaRPr lang="en-US"/>
          </a:p>
        </p:txBody>
      </p:sp>
      <p:sp>
        <p:nvSpPr>
          <p:cNvPr id="5" name="Slide number 4">
            <a:extLst>
              <a:ext uri="{FF2B5EF4-FFF2-40B4-BE49-F238E27FC236}">
                <a16:creationId xmlns:a16="http://schemas.microsoft.com/office/drawing/2014/main" id="{FB127380-F06A-4610-A0AF-65158014568F}"/>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253931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Date 1">
            <a:extLst>
              <a:ext uri="{FF2B5EF4-FFF2-40B4-BE49-F238E27FC236}">
                <a16:creationId xmlns:a16="http://schemas.microsoft.com/office/drawing/2014/main" id="{EBC87EB7-DA3B-4DBF-ACAC-8677672306F8}"/>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3" name="Footer 2">
            <a:extLst>
              <a:ext uri="{FF2B5EF4-FFF2-40B4-BE49-F238E27FC236}">
                <a16:creationId xmlns:a16="http://schemas.microsoft.com/office/drawing/2014/main" id="{A464C0BD-4F8C-4E92-8474-2B43AB216D08}"/>
              </a:ext>
            </a:extLst>
          </p:cNvPr>
          <p:cNvSpPr>
            <a:spLocks noGrp="1"/>
          </p:cNvSpPr>
          <p:nvPr>
            <p:ph type="ftr" sz="quarter" idx="11"/>
          </p:nvPr>
        </p:nvSpPr>
        <p:spPr/>
        <p:txBody>
          <a:bodyPr/>
          <a:lstStyle/>
          <a:p>
            <a:endParaRPr lang="en-US"/>
          </a:p>
        </p:txBody>
      </p:sp>
      <p:sp>
        <p:nvSpPr>
          <p:cNvPr id="4" name="Slide number 3">
            <a:extLst>
              <a:ext uri="{FF2B5EF4-FFF2-40B4-BE49-F238E27FC236}">
                <a16:creationId xmlns:a16="http://schemas.microsoft.com/office/drawing/2014/main" id="{E450FCA9-2503-4388-9E12-A496BC2C5C31}"/>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igne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4B3CDF-647B-442D-A832-41C6CB9E517B}"/>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Object 2">
            <a:extLst>
              <a:ext uri="{FF2B5EF4-FFF2-40B4-BE49-F238E27FC236}">
                <a16:creationId xmlns:a16="http://schemas.microsoft.com/office/drawing/2014/main" id="{FEC99BFF-345D-4063-8B30-27518D841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Text 3">
            <a:extLst>
              <a:ext uri="{FF2B5EF4-FFF2-40B4-BE49-F238E27FC236}">
                <a16:creationId xmlns:a16="http://schemas.microsoft.com/office/drawing/2014/main" id="{41066715-F592-4DFA-B9AB-F6B74DD93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92E08DCB-7FD6-4CA7-A6D1-D1F6C7714E9A}"/>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EADE1B86-A8C9-484F-B7D1-F14FD52F9F57}"/>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F2983419-34D8-4755-AC0B-23EA3223489D}"/>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652CBFDE-4499-4674-A6EE-5C5381F8C4FC}"/>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Drawing 2">
            <a:extLst>
              <a:ext uri="{FF2B5EF4-FFF2-40B4-BE49-F238E27FC236}">
                <a16:creationId xmlns:a16="http://schemas.microsoft.com/office/drawing/2014/main" id="{24BF696C-B4E4-4A70-A37A-CF9E3351B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3">
            <a:extLst>
              <a:ext uri="{FF2B5EF4-FFF2-40B4-BE49-F238E27FC236}">
                <a16:creationId xmlns:a16="http://schemas.microsoft.com/office/drawing/2014/main" id="{7D9D3B5A-29E0-419C-8E77-7E9266A17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A7611875-732E-4147-A6D4-89B907689B6C}"/>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1DBE36EB-DFC2-4BA5-A104-57FFFFA3F54E}"/>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78E6D89B-6359-448F-8C54-FEB96A522E36}"/>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119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6B63E7-B7D2-4C17-856D-E8BF37C52213}"/>
              </a:ext>
            </a:extLst>
          </p:cNvPr>
          <p:cNvSpPr/>
          <p:nvPr/>
        </p:nvSpPr>
        <p:spPr>
          <a:xfrm>
            <a:off x="0" y="-43809"/>
            <a:ext cx="12192000" cy="6934137"/>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D61DE5A-C89C-41B4-ABDB-31137CAEA48C}"/>
              </a:ext>
            </a:extLst>
          </p:cNvPr>
          <p:cNvSpPr/>
          <p:nvPr/>
        </p:nvSpPr>
        <p:spPr>
          <a:xfrm>
            <a:off x="-1960061" y="4136571"/>
            <a:ext cx="5152413" cy="5152413"/>
          </a:xfrm>
          <a:prstGeom prst="ellipse">
            <a:avLst/>
          </a:prstGeom>
          <a:noFill/>
          <a:ln w="1905000">
            <a:solidFill>
              <a:srgbClr val="feee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85D6F555-81F4-4BE8-ADE9-0DD73BE96941}"/>
              </a:ext>
            </a:extLst>
          </p:cNvPr>
          <p:cNvSpPr/>
          <p:nvPr/>
        </p:nvSpPr>
        <p:spPr>
          <a:xfrm>
            <a:off x="9745710" y="-2181679"/>
            <a:ext cx="5152413" cy="5152413"/>
          </a:xfrm>
          <a:prstGeom prst="ellipse">
            <a:avLst/>
          </a:prstGeom>
          <a:noFill/>
          <a:ln w="1905000">
            <a:solidFill>
              <a:srgbClr val="feee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C651E84-3A43-4D2A-B32F-361EE71AE5DB}"/>
              </a:ext>
            </a:extLst>
          </p:cNvPr>
          <p:cNvGrpSpPr/>
          <p:nvPr/>
        </p:nvGrpSpPr>
        <p:grpSpPr>
          <a:xfrm>
            <a:off x="-2365828" y="-3207656"/>
            <a:ext cx="8215085" cy="8215085"/>
            <a:chOff x="667658" y="-1335314"/>
            <a:chExt cx="4934857" cy="4934857"/>
          </a:xfrm>
        </p:grpSpPr>
        <p:cxnSp>
          <p:nvCxnSpPr>
            <p:cNvPr id="34" name="Straight connective line 33">
              <a:extLst>
                <a:ext uri="{FF2B5EF4-FFF2-40B4-BE49-F238E27FC236}">
                  <a16:creationId xmlns:a16="http://schemas.microsoft.com/office/drawing/2014/main" id="{FBA44924-09FC-4A4C-BE8E-865EDF771201}"/>
                </a:ext>
              </a:extLst>
            </p:cNvPr>
            <p:cNvCxnSpPr/>
            <p:nvPr/>
          </p:nvCxnSpPr>
          <p:spPr>
            <a:xfrm flipH="1">
              <a:off x="667658" y="-1335314"/>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725EB0C-65A4-4F87-92A5-A4222EDAD488}"/>
                </a:ext>
              </a:extLst>
            </p:cNvPr>
            <p:cNvCxnSpPr/>
            <p:nvPr/>
          </p:nvCxnSpPr>
          <p:spPr>
            <a:xfrm flipH="1">
              <a:off x="820058" y="-1182914"/>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65495D3F-453A-4BB2-889D-AD71697F0E8C}"/>
                </a:ext>
              </a:extLst>
            </p:cNvPr>
            <p:cNvCxnSpPr/>
            <p:nvPr/>
          </p:nvCxnSpPr>
          <p:spPr>
            <a:xfrm flipH="1">
              <a:off x="972458" y="-1030514"/>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AD6E5CF1-690D-445F-81E8-1EC156DCA8A2}"/>
                </a:ext>
              </a:extLst>
            </p:cNvPr>
            <p:cNvCxnSpPr/>
            <p:nvPr/>
          </p:nvCxnSpPr>
          <p:spPr>
            <a:xfrm flipH="1">
              <a:off x="1124858" y="-878114"/>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179E6F7F-6530-4CAF-84FB-DC979F1224F7}"/>
                </a:ext>
              </a:extLst>
            </p:cNvPr>
            <p:cNvCxnSpPr/>
            <p:nvPr/>
          </p:nvCxnSpPr>
          <p:spPr>
            <a:xfrm flipH="1">
              <a:off x="1277258" y="-725714"/>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DC15069C-2C6A-4BA6-A0A5-32891281FCC9}"/>
                </a:ext>
              </a:extLst>
            </p:cNvPr>
            <p:cNvCxnSpPr/>
            <p:nvPr/>
          </p:nvCxnSpPr>
          <p:spPr>
            <a:xfrm flipH="1">
              <a:off x="1429658" y="-573314"/>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FB5AB5AD-30AF-4EBB-8967-80A51ECF55DB}"/>
                </a:ext>
              </a:extLst>
            </p:cNvPr>
            <p:cNvCxnSpPr/>
            <p:nvPr/>
          </p:nvCxnSpPr>
          <p:spPr>
            <a:xfrm flipH="1">
              <a:off x="1582058" y="-420914"/>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95D698C-1D48-4BC3-BCDA-7437A88F1B72}"/>
                </a:ext>
              </a:extLst>
            </p:cNvPr>
            <p:cNvCxnSpPr/>
            <p:nvPr/>
          </p:nvCxnSpPr>
          <p:spPr>
            <a:xfrm flipH="1">
              <a:off x="1734458" y="-268514"/>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D044C119-DA2D-485D-A765-4F6C379CA4D9}"/>
                </a:ext>
              </a:extLst>
            </p:cNvPr>
            <p:cNvCxnSpPr/>
            <p:nvPr/>
          </p:nvCxnSpPr>
          <p:spPr>
            <a:xfrm flipH="1">
              <a:off x="1886858" y="-116114"/>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1D976F9D-D4E9-4B6B-B711-82D35F5C14FE}"/>
                </a:ext>
              </a:extLst>
            </p:cNvPr>
            <p:cNvCxnSpPr/>
            <p:nvPr/>
          </p:nvCxnSpPr>
          <p:spPr>
            <a:xfrm flipH="1">
              <a:off x="2039258" y="36286"/>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FE0BC8EA-7442-41C4-B857-5CA30DC11183}"/>
                </a:ext>
              </a:extLst>
            </p:cNvPr>
            <p:cNvCxnSpPr/>
            <p:nvPr/>
          </p:nvCxnSpPr>
          <p:spPr>
            <a:xfrm flipH="1">
              <a:off x="2191658" y="188686"/>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E20EDE40-3BC2-4038-8E1B-5287348AFFDD}"/>
                </a:ext>
              </a:extLst>
            </p:cNvPr>
            <p:cNvCxnSpPr/>
            <p:nvPr/>
          </p:nvCxnSpPr>
          <p:spPr>
            <a:xfrm flipH="1">
              <a:off x="2344058" y="341086"/>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4E078741-4F7B-4E9E-B03B-9A2260C40F18}"/>
                </a:ext>
              </a:extLst>
            </p:cNvPr>
            <p:cNvCxnSpPr/>
            <p:nvPr/>
          </p:nvCxnSpPr>
          <p:spPr>
            <a:xfrm flipH="1">
              <a:off x="2496458" y="493486"/>
              <a:ext cx="3106057" cy="3106057"/>
            </a:xfrm>
            <a:prstGeom prst="line">
              <a:avLst/>
            </a:prstGeom>
            <a:ln>
              <a:solidFill>
                <a:srgbClr val="feeee7"/>
              </a:solidFill>
            </a:ln>
          </p:spPr>
          <p:style>
            <a:lnRef idx="1">
              <a:schemeClr val="accent1"/>
            </a:lnRef>
            <a:fillRef idx="0">
              <a:schemeClr val="accent1"/>
            </a:fillRef>
            <a:effectRef idx="0">
              <a:schemeClr val="accent1"/>
            </a:effectRef>
            <a:fontRef idx="minor">
              <a:schemeClr val="tx1"/>
            </a:fontRef>
          </p:style>
        </p:cxnSp>
      </p:grpSp>
      <p:pic>
        <p:nvPicPr>
          <p:cNvPr id="22" name="Drawing 21">
            <a:extLst>
              <a:ext uri="{FF2B5EF4-FFF2-40B4-BE49-F238E27FC236}">
                <a16:creationId xmlns:a16="http://schemas.microsoft.com/office/drawing/2014/main" id="{AD36785A-11A6-4B77-BB2F-9E48E3A05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71" y="-6853"/>
            <a:ext cx="3292822" cy="2469615"/>
          </a:xfrm>
          <a:prstGeom prst="rect">
            <a:avLst/>
          </a:prstGeom>
        </p:spPr>
      </p:pic>
      <p:sp>
        <p:nvSpPr>
          <p:cNvPr id="51" name="Oval 50">
            <a:extLst>
              <a:ext uri="{FF2B5EF4-FFF2-40B4-BE49-F238E27FC236}">
                <a16:creationId xmlns:a16="http://schemas.microsoft.com/office/drawing/2014/main" id="{36299C50-9EC4-416E-9EBB-E2822770126A}"/>
              </a:ext>
            </a:extLst>
          </p:cNvPr>
          <p:cNvSpPr/>
          <p:nvPr/>
        </p:nvSpPr>
        <p:spPr>
          <a:xfrm>
            <a:off x="2411460" y="-624115"/>
            <a:ext cx="1466575" cy="1466575"/>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Drawing 12" descr="Picture looks like as chair&#10;&#10;">
            <a:extLst>
              <a:ext uri="{FF2B5EF4-FFF2-40B4-BE49-F238E27FC236}">
                <a16:creationId xmlns:a16="http://schemas.microsoft.com/office/drawing/2014/main" id="{7F9FB81A-C57F-4C33-99FD-9716160D55B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812" b="10812"/>
          <a:stretch>
            <a:fillRect/>
          </a:stretch>
        </p:blipFill>
        <p:spPr>
          <a:xfrm>
            <a:off x="5141913" y="685800"/>
            <a:ext cx="9212262" cy="9212263"/>
          </a:xfrm>
          <a:prstGeom prst="ellipse">
            <a:avLst/>
          </a:prstGeom>
        </p:spPr>
      </p:pic>
      <p:sp>
        <p:nvSpPr>
          <p:cNvPr id="52" name="Oval 51">
            <a:extLst>
              <a:ext uri="{FF2B5EF4-FFF2-40B4-BE49-F238E27FC236}">
                <a16:creationId xmlns:a16="http://schemas.microsoft.com/office/drawing/2014/main" id="{E8D4DE34-CF87-4BD3-84C7-D8197BFEC399}"/>
              </a:ext>
            </a:extLst>
          </p:cNvPr>
          <p:cNvSpPr/>
          <p:nvPr/>
        </p:nvSpPr>
        <p:spPr>
          <a:xfrm>
            <a:off x="9745710" y="-2162629"/>
            <a:ext cx="5152413" cy="5152413"/>
          </a:xfrm>
          <a:prstGeom prst="ellipse">
            <a:avLst/>
          </a:prstGeom>
          <a:noFill/>
          <a:ln w="1905000">
            <a:solidFill>
              <a:srgbClr val="feeee7">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01DA702-CAEE-4BBC-934A-5298086038AF}"/>
              </a:ext>
            </a:extLst>
          </p:cNvPr>
          <p:cNvSpPr/>
          <p:nvPr/>
        </p:nvSpPr>
        <p:spPr>
          <a:xfrm>
            <a:off x="9928047" y="6541545"/>
            <a:ext cx="632910" cy="632910"/>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577276" y="3418084"/>
            <a:ext cx="7652324" cy="2991588"/>
          </a:xfrm>
          <a:prstGeom prst="rect">
            <a:avLst/>
          </a:prstGeom>
        </p:spPr>
        <p:txBody>
          <a:bodyPr spcFirstLastPara="1" wrap="square" lIns="0" tIns="0" rIns="0" bIns="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7200" dirty="0">
                <a:solidFill>
                  <a:srgbClr val="ffffff"/>
                </a:solidFill>
                <a:latin typeface="Poppins Bold" panose="00000800000000000000" pitchFamily="2" charset="0"/>
                <a:cs typeface="Poppins Bold" panose="00000800000000000000" pitchFamily="2" charset="0"/>
              </a:rPr>
              <a:t>Your branded, customized</a:t>
            </a:r>
            <a:endParaRPr lang="en-US" sz="7200" dirty="0">
              <a:solidFill>
                <a:srgbClr val="ffffff"/>
              </a:solidFill>
              <a:latin typeface="Poppins Bold" panose="00000800000000000000" pitchFamily="2" charset="0"/>
              <a:cs typeface="Poppins Bold" panose="00000800000000000000" pitchFamily="2" charset="0"/>
            </a:endParaRPr>
          </a:p>
          <a:p>
            <a:r>
              <a:rPr lang="pl-PL" sz="7200" dirty="0">
                <a:solidFill>
                  <a:srgbClr val="ffffff"/>
                </a:solidFill>
                <a:latin typeface="Poppins Bold" panose="00000800000000000000" pitchFamily="2" charset="0"/>
                <a:cs typeface="Poppins Bold" panose="00000800000000000000" pitchFamily="2" charset="0"/>
              </a:rPr>
              <a:t>presentation</a:t>
            </a:r>
          </a:p>
        </p:txBody>
      </p:sp>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external, water, building, city&#10;&#10;">
            <a:extLst>
              <a:ext uri="{FF2B5EF4-FFF2-40B4-BE49-F238E27FC236}">
                <a16:creationId xmlns:a16="http://schemas.microsoft.com/office/drawing/2014/main" id="{667E42F8-E0B4-4295-B540-16A53C8F3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221" y="-1"/>
            <a:ext cx="9150112" cy="6858000"/>
          </a:xfrm>
          <a:prstGeom prst="rect">
            <a:avLst/>
          </a:prstGeom>
        </p:spPr>
      </p:pic>
      <p:sp>
        <p:nvSpPr>
          <p:cNvPr id="26" name="Oval 25">
            <a:extLst>
              <a:ext uri="{FF2B5EF4-FFF2-40B4-BE49-F238E27FC236}">
                <a16:creationId xmlns:a16="http://schemas.microsoft.com/office/drawing/2014/main" id="{4D92C6FE-C4D1-409B-9AA1-12BBD474BFAC}"/>
              </a:ext>
            </a:extLst>
          </p:cNvPr>
          <p:cNvSpPr/>
          <p:nvPr/>
        </p:nvSpPr>
        <p:spPr>
          <a:xfrm>
            <a:off x="-3290887" y="-2428319"/>
            <a:ext cx="11150600" cy="11714638"/>
          </a:xfrm>
          <a:prstGeom prst="ellipse">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44DC5AD-B4E9-4347-BCD1-26C808576311}"/>
              </a:ext>
            </a:extLst>
          </p:cNvPr>
          <p:cNvGrpSpPr/>
          <p:nvPr/>
        </p:nvGrpSpPr>
        <p:grpSpPr>
          <a:xfrm>
            <a:off x="587375" y="4511861"/>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ffffff"/>
                  </a:solidFill>
                  <a:latin typeface="Lato" panose="020F0502020204030203" pitchFamily="34" charset="0"/>
                </a:rPr>
                <a:t>Lorem ipsum dolor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consectetur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adipiscing</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elit</a:t>
              </a:r>
              <a:r>
                <a:rPr lang="en-US" sz="1050" dirty="0">
                  <a:solidFill>
                    <a:srgbClr val="ffffff"/>
                  </a:solidFill>
                  <a:latin typeface="Lato" panose="020F0502020204030203" pitchFamily="34" charset="0"/>
                </a:rPr>
                <a:t>, sed do </a:t>
              </a:r>
              <a:r>
                <a:rPr lang="en-US" sz="1050" dirty="0" err="1">
                  <a:solidFill>
                    <a:srgbClr val="ffffff"/>
                  </a:solidFill>
                  <a:latin typeface="Lato" panose="020F0502020204030203" pitchFamily="34" charset="0"/>
                </a:rPr>
                <a:t>eiusmod</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tempor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incididunt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ut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labore</a:t>
              </a:r>
              <a:r>
                <a:rPr lang="en-US" sz="1050" dirty="0">
                  <a:solidFill>
                    <a:srgbClr val="ffffff"/>
                  </a:solidFill>
                  <a:latin typeface="Lato" panose="020F0502020204030203" pitchFamily="34" charset="0"/>
                </a:rPr>
                <a:t> et dolore magna </a:t>
              </a:r>
              <a:r>
                <a:rPr lang="en-US" sz="1050" dirty="0" err="1">
                  <a:solidFill>
                    <a:srgbClr val="ffffff"/>
                  </a:solidFill>
                  <a:latin typeface="Lato" panose="020F0502020204030203" pitchFamily="34" charset="0"/>
                </a:rPr>
                <a:t>aliqua</a:t>
              </a:r>
              <a:r>
                <a:rPr lang="en-US" sz="1050" dirty="0">
                  <a:solidFill>
                    <a:srgbClr val="ffffff"/>
                  </a:solidFill>
                  <a:latin typeface="Lato" panose="020F0502020204030203" pitchFamily="34" charset="0"/>
                </a:rPr>
                <a:t>. A </a:t>
              </a:r>
              <a:r>
                <a:rPr lang="en-US" sz="1050" dirty="0" err="1">
                  <a:solidFill>
                    <a:srgbClr val="ffffff"/>
                  </a:solidFill>
                  <a:latin typeface="Lato" panose="020F0502020204030203" pitchFamily="34" charset="0"/>
                </a:rPr>
                <a:t>condimentum</a:t>
              </a:r>
              <a:r>
                <a:rPr lang="en-US" sz="1050" dirty="0">
                  <a:solidFill>
                    <a:srgbClr val="ffffff"/>
                  </a:solidFill>
                  <a:latin typeface="Lato" panose="020F0502020204030203" pitchFamily="34" charset="0"/>
                </a:rPr>
                <a:t> vitae </a:t>
              </a:r>
              <a:r>
                <a:rPr lang="en-US" sz="1050" dirty="0" err="1">
                  <a:solidFill>
                    <a:srgbClr val="ffffff"/>
                  </a:solidFill>
                  <a:latin typeface="Lato" panose="020F0502020204030203" pitchFamily="34" charset="0"/>
                </a:rPr>
                <a:t>sapien</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pellentesque</a:t>
              </a:r>
              <a:r>
                <a:rPr lang="en-US" sz="1050" dirty="0">
                  <a:solidFill>
                    <a:srgbClr val="ffffff"/>
                  </a:solidFill>
                  <a:latin typeface="Lato" panose="020F0502020204030203" pitchFamily="34" charset="0"/>
                </a:rPr>
                <a:t> habitant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Convallis </a:t>
              </a:r>
              <a:r>
                <a:rPr lang="en-US" sz="1050" dirty="0" err="1">
                  <a:solidFill>
                    <a:srgbClr val="ffffff"/>
                  </a:solidFill>
                  <a:latin typeface="Lato" panose="020F0502020204030203" pitchFamily="34" charset="0"/>
                </a:rPr>
                <a:t>tellus</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interdum</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velit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laoreet</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donec</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Arcu</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bibendum</a:t>
              </a:r>
              <a:r>
                <a:rPr lang="en-US" sz="1050" dirty="0">
                  <a:solidFill>
                    <a:srgbClr val="ffffff"/>
                  </a:solidFill>
                  <a:latin typeface="Lato" panose="020F0502020204030203" pitchFamily="34" charset="0"/>
                </a:rPr>
                <a:t> at </a:t>
              </a:r>
              <a:r>
                <a:rPr lang="en-US" sz="1050" dirty="0" err="1">
                  <a:solidFill>
                    <a:srgbClr val="ffffff"/>
                  </a:solidFill>
                  <a:latin typeface="Lato" panose="020F0502020204030203" pitchFamily="34" charset="0"/>
                </a:rPr>
                <a:t>varius</a:t>
              </a:r>
              <a:r>
                <a:rPr lang="en-US" sz="1050" dirty="0">
                  <a:solidFill>
                    <a:srgbClr val="ffffff"/>
                  </a:solidFill>
                  <a:latin typeface="Lato" panose="020F0502020204030203" pitchFamily="34" charset="0"/>
                </a:rPr>
                <a:t> vel pharetra vel </a:t>
              </a:r>
              <a:r>
                <a:rPr lang="en-US" sz="1050" dirty="0" err="1">
                  <a:solidFill>
                    <a:srgbClr val="ffffff"/>
                  </a:solidFill>
                  <a:latin typeface="Lato" panose="020F0502020204030203" pitchFamily="34" charset="0"/>
                </a:rPr>
                <a:t>turpis</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Imperdiet</a:t>
              </a:r>
              <a:r>
                <a:rPr lang="en-US" sz="1050" dirty="0">
                  <a:solidFill>
                    <a:srgbClr val="ffffff"/>
                  </a:solidFill>
                  <a:latin typeface="Lato" panose="020F0502020204030203" pitchFamily="34" charset="0"/>
                </a:rPr>
                <a:t> dui </a:t>
              </a:r>
              <a:r>
                <a:rPr lang="en-US" sz="1050" dirty="0" err="1">
                  <a:solidFill>
                    <a:srgbClr val="ffffff"/>
                  </a:solidFill>
                  <a:latin typeface="Lato" panose="020F0502020204030203" pitchFamily="34" charset="0"/>
                </a:rPr>
                <a:t>accumsan</a:t>
              </a:r>
              <a:r>
                <a:rPr lang="en-US" sz="1050" dirty="0">
                  <a:solidFill>
                    <a:srgbClr val="ffffff"/>
                  </a:solidFill>
                  <a:latin typeface="Lato" panose="020F0502020204030203" pitchFamily="34" charset="0"/>
                </a:rPr>
                <a:t>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nulla</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facilisi</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tempus. </a:t>
              </a:r>
              <a:endParaRPr lang="en-US" sz="1050" dirty="0">
                <a:solidFill>
                  <a:srgbClr val="ffffff"/>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ffffff"/>
                  </a:solidFill>
                  <a:latin typeface="Poppins" panose="00000500000000000000" pitchFamily="2" charset="0"/>
                  <a:cs typeface="Poppins" panose="00000500000000000000" pitchFamily="2" charset="0"/>
                </a:rPr>
                <a:t>Lorem ipsum dolor sit </a:t>
              </a:r>
              <a:r>
                <a:rPr lang="en-US" sz="1600" dirty="0" err="1">
                  <a:solidFill>
                    <a:srgbClr val="ffffff"/>
                  </a:solidFill>
                  <a:latin typeface="Poppins" panose="00000500000000000000" pitchFamily="2" charset="0"/>
                  <a:cs typeface="Poppins" panose="00000500000000000000" pitchFamily="2" charset="0"/>
                </a:rPr>
                <a:t>amet</a:t>
              </a:r>
              <a:endParaRPr lang="en-US" sz="1600" dirty="0">
                <a:solidFill>
                  <a:srgbClr val="ffffff"/>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ffffff"/>
                  </a:solidFill>
                  <a:latin typeface="Poppins" panose="00000500000000000000" pitchFamily="2" charset="0"/>
                  <a:cs typeface="Poppins" panose="00000500000000000000" pitchFamily="2" charset="0"/>
                </a:rPr>
                <a:t>02.</a:t>
              </a:r>
              <a:endParaRPr lang="en-US" sz="1600" dirty="0">
                <a:solidFill>
                  <a:srgbClr val="ffffff"/>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2988351"/>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ffffff"/>
                  </a:solidFill>
                  <a:latin typeface="Lato" panose="020F0502020204030203" pitchFamily="34" charset="0"/>
                </a:rPr>
                <a:t>Lorem ipsum dolor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consectetur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adipiscing</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elit</a:t>
              </a:r>
              <a:r>
                <a:rPr lang="en-US" sz="1050" dirty="0">
                  <a:solidFill>
                    <a:srgbClr val="ffffff"/>
                  </a:solidFill>
                  <a:latin typeface="Lato" panose="020F0502020204030203" pitchFamily="34" charset="0"/>
                </a:rPr>
                <a:t>, sed do </a:t>
              </a:r>
              <a:r>
                <a:rPr lang="en-US" sz="1050" dirty="0" err="1">
                  <a:solidFill>
                    <a:srgbClr val="ffffff"/>
                  </a:solidFill>
                  <a:latin typeface="Lato" panose="020F0502020204030203" pitchFamily="34" charset="0"/>
                </a:rPr>
                <a:t>eiusmod</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tempor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incididunt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ut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labore</a:t>
              </a:r>
              <a:r>
                <a:rPr lang="en-US" sz="1050" dirty="0">
                  <a:solidFill>
                    <a:srgbClr val="ffffff"/>
                  </a:solidFill>
                  <a:latin typeface="Lato" panose="020F0502020204030203" pitchFamily="34" charset="0"/>
                </a:rPr>
                <a:t> et dolore magna </a:t>
              </a:r>
              <a:r>
                <a:rPr lang="en-US" sz="1050" dirty="0" err="1">
                  <a:solidFill>
                    <a:srgbClr val="ffffff"/>
                  </a:solidFill>
                  <a:latin typeface="Lato" panose="020F0502020204030203" pitchFamily="34" charset="0"/>
                </a:rPr>
                <a:t>aliqua</a:t>
              </a:r>
              <a:r>
                <a:rPr lang="en-US" sz="1050" dirty="0">
                  <a:solidFill>
                    <a:srgbClr val="ffffff"/>
                  </a:solidFill>
                  <a:latin typeface="Lato" panose="020F0502020204030203" pitchFamily="34" charset="0"/>
                </a:rPr>
                <a:t>. A </a:t>
              </a:r>
              <a:r>
                <a:rPr lang="en-US" sz="1050" dirty="0" err="1">
                  <a:solidFill>
                    <a:srgbClr val="ffffff"/>
                  </a:solidFill>
                  <a:latin typeface="Lato" panose="020F0502020204030203" pitchFamily="34" charset="0"/>
                </a:rPr>
                <a:t>condimentum</a:t>
              </a:r>
              <a:r>
                <a:rPr lang="en-US" sz="1050" dirty="0">
                  <a:solidFill>
                    <a:srgbClr val="ffffff"/>
                  </a:solidFill>
                  <a:latin typeface="Lato" panose="020F0502020204030203" pitchFamily="34" charset="0"/>
                </a:rPr>
                <a:t> vitae </a:t>
              </a:r>
              <a:r>
                <a:rPr lang="en-US" sz="1050" dirty="0" err="1">
                  <a:solidFill>
                    <a:srgbClr val="ffffff"/>
                  </a:solidFill>
                  <a:latin typeface="Lato" panose="020F0502020204030203" pitchFamily="34" charset="0"/>
                </a:rPr>
                <a:t>sapien</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pellentesque</a:t>
              </a:r>
              <a:r>
                <a:rPr lang="en-US" sz="1050" dirty="0">
                  <a:solidFill>
                    <a:srgbClr val="ffffff"/>
                  </a:solidFill>
                  <a:latin typeface="Lato" panose="020F0502020204030203" pitchFamily="34" charset="0"/>
                </a:rPr>
                <a:t> habitant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Convallis </a:t>
              </a:r>
              <a:r>
                <a:rPr lang="en-US" sz="1050" dirty="0" err="1">
                  <a:solidFill>
                    <a:srgbClr val="ffffff"/>
                  </a:solidFill>
                  <a:latin typeface="Lato" panose="020F0502020204030203" pitchFamily="34" charset="0"/>
                </a:rPr>
                <a:t>tellus</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interdum</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velit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laoreet</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donec</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Arcu</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bibendum</a:t>
              </a:r>
              <a:r>
                <a:rPr lang="en-US" sz="1050" dirty="0">
                  <a:solidFill>
                    <a:srgbClr val="ffffff"/>
                  </a:solidFill>
                  <a:latin typeface="Lato" panose="020F0502020204030203" pitchFamily="34" charset="0"/>
                </a:rPr>
                <a:t> at </a:t>
              </a:r>
              <a:r>
                <a:rPr lang="en-US" sz="1050" dirty="0" err="1">
                  <a:solidFill>
                    <a:srgbClr val="ffffff"/>
                  </a:solidFill>
                  <a:latin typeface="Lato" panose="020F0502020204030203" pitchFamily="34" charset="0"/>
                </a:rPr>
                <a:t>varius</a:t>
              </a:r>
              <a:r>
                <a:rPr lang="en-US" sz="1050" dirty="0">
                  <a:solidFill>
                    <a:srgbClr val="ffffff"/>
                  </a:solidFill>
                  <a:latin typeface="Lato" panose="020F0502020204030203" pitchFamily="34" charset="0"/>
                </a:rPr>
                <a:t> vel pharetra vel </a:t>
              </a:r>
              <a:r>
                <a:rPr lang="en-US" sz="1050" dirty="0" err="1">
                  <a:solidFill>
                    <a:srgbClr val="ffffff"/>
                  </a:solidFill>
                  <a:latin typeface="Lato" panose="020F0502020204030203" pitchFamily="34" charset="0"/>
                </a:rPr>
                <a:t>turpis</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Imperdiet</a:t>
              </a:r>
              <a:r>
                <a:rPr lang="en-US" sz="1050" dirty="0">
                  <a:solidFill>
                    <a:srgbClr val="ffffff"/>
                  </a:solidFill>
                  <a:latin typeface="Lato" panose="020F0502020204030203" pitchFamily="34" charset="0"/>
                </a:rPr>
                <a:t> dui </a:t>
              </a:r>
              <a:r>
                <a:rPr lang="en-US" sz="1050" dirty="0" err="1">
                  <a:solidFill>
                    <a:srgbClr val="ffffff"/>
                  </a:solidFill>
                  <a:latin typeface="Lato" panose="020F0502020204030203" pitchFamily="34" charset="0"/>
                </a:rPr>
                <a:t>accumsan</a:t>
              </a:r>
              <a:r>
                <a:rPr lang="en-US" sz="1050" dirty="0">
                  <a:solidFill>
                    <a:srgbClr val="ffffff"/>
                  </a:solidFill>
                  <a:latin typeface="Lato" panose="020F0502020204030203" pitchFamily="34" charset="0"/>
                </a:rPr>
                <a:t>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nulla</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facilisi</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tempus. </a:t>
              </a:r>
              <a:endParaRPr lang="en-US" sz="1050" dirty="0">
                <a:solidFill>
                  <a:srgbClr val="ffffff"/>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ffffff"/>
                  </a:solidFill>
                  <a:latin typeface="Poppins" panose="00000500000000000000" pitchFamily="2" charset="0"/>
                  <a:cs typeface="Poppins" panose="00000500000000000000" pitchFamily="2" charset="0"/>
                </a:rPr>
                <a:t>Lorem ipsum dolor sit </a:t>
              </a:r>
              <a:r>
                <a:rPr lang="en-US" sz="1600" dirty="0" err="1">
                  <a:solidFill>
                    <a:srgbClr val="ffffff"/>
                  </a:solidFill>
                  <a:latin typeface="Poppins" panose="00000500000000000000" pitchFamily="2" charset="0"/>
                  <a:cs typeface="Poppins" panose="00000500000000000000" pitchFamily="2" charset="0"/>
                </a:rPr>
                <a:t>amet</a:t>
              </a:r>
              <a:endParaRPr lang="en-US" sz="1600" dirty="0">
                <a:solidFill>
                  <a:srgbClr val="ffffff"/>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ffffff"/>
                  </a:solidFill>
                  <a:latin typeface="Poppins" panose="00000500000000000000" pitchFamily="2" charset="0"/>
                  <a:cs typeface="Poppins" panose="00000500000000000000" pitchFamily="2" charset="0"/>
                </a:rPr>
                <a:t>01.</a:t>
              </a:r>
              <a:endParaRPr lang="en-US" sz="1600" dirty="0">
                <a:solidFill>
                  <a:srgbClr val="ffffff"/>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094275"/>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10</a:t>
            </a:fld>
            <a:endParaRPr lang="en-US" b="1" dirty="0">
              <a:solidFill>
                <a:schemeClr val="bg1"/>
              </a:solidFill>
              <a:latin typeface="Montserrat" panose="00000500000000000000" pitchFamily="2" charset="-52"/>
              <a:cs typeface="Poppins" panose="00000500000000000000" pitchFamily="2" charset="0"/>
            </a:endParaRPr>
          </a:p>
        </p:txBody>
      </p:sp>
      <p:sp>
        <p:nvSpPr>
          <p:cNvPr id="35" name="Oval 34">
            <a:extLst>
              <a:ext uri="{FF2B5EF4-FFF2-40B4-BE49-F238E27FC236}">
                <a16:creationId xmlns:a16="http://schemas.microsoft.com/office/drawing/2014/main" id="{3D3CB319-2B2C-48AD-A4A4-F42D7CA9B0C1}"/>
              </a:ext>
            </a:extLst>
          </p:cNvPr>
          <p:cNvSpPr/>
          <p:nvPr/>
        </p:nvSpPr>
        <p:spPr>
          <a:xfrm>
            <a:off x="-591183" y="6310360"/>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7C654C4-AC86-4F51-94E5-650555483754}"/>
              </a:ext>
            </a:extLst>
          </p:cNvPr>
          <p:cNvSpPr/>
          <p:nvPr/>
        </p:nvSpPr>
        <p:spPr>
          <a:xfrm>
            <a:off x="10130970" y="4869088"/>
            <a:ext cx="3273425" cy="3273425"/>
          </a:xfrm>
          <a:prstGeom prst="ellipse">
            <a:avLst/>
          </a:prstGeom>
          <a:noFill/>
          <a:ln w="1270000">
            <a:solidFill>
              <a:srgbClr val="feeee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10844EE-641C-4A58-92FF-58CBBC629D28}"/>
              </a:ext>
            </a:extLst>
          </p:cNvPr>
          <p:cNvSpPr/>
          <p:nvPr/>
        </p:nvSpPr>
        <p:spPr>
          <a:xfrm>
            <a:off x="5576246" y="-1267940"/>
            <a:ext cx="2535879" cy="2535879"/>
          </a:xfrm>
          <a:prstGeom prst="ellipse">
            <a:avLst/>
          </a:prstGeom>
          <a:noFill/>
          <a:ln w="127000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val 78">
            <a:extLst>
              <a:ext uri="{FF2B5EF4-FFF2-40B4-BE49-F238E27FC236}">
                <a16:creationId xmlns:a16="http://schemas.microsoft.com/office/drawing/2014/main" id="{67ECC2AA-5102-454B-93F5-5A31CA09418C}"/>
              </a:ext>
            </a:extLst>
          </p:cNvPr>
          <p:cNvSpPr/>
          <p:nvPr/>
        </p:nvSpPr>
        <p:spPr>
          <a:xfrm>
            <a:off x="-1773878" y="5084122"/>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2411238-9D39-4756-9224-49754661BC05}"/>
              </a:ext>
            </a:extLst>
          </p:cNvPr>
          <p:cNvGrpSpPr/>
          <p:nvPr/>
        </p:nvGrpSpPr>
        <p:grpSpPr>
          <a:xfrm>
            <a:off x="7859713" y="-5396593"/>
            <a:ext cx="11239501" cy="10793185"/>
            <a:chOff x="667658" y="-1335314"/>
            <a:chExt cx="4934857" cy="4934857"/>
          </a:xfrm>
        </p:grpSpPr>
        <p:cxnSp>
          <p:nvCxnSpPr>
            <p:cNvPr id="64" name="Straight connective line 63">
              <a:extLst>
                <a:ext uri="{FF2B5EF4-FFF2-40B4-BE49-F238E27FC236}">
                  <a16:creationId xmlns:a16="http://schemas.microsoft.com/office/drawing/2014/main" id="{97498568-018E-4610-9453-F63EF738A5ED}"/>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00F32AC4-BD27-4A58-8CE3-F119F2BE8F3F}"/>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A6EF525A-CD3B-4D9C-B3B5-18EB68CE156F}"/>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B042AEC-31FA-4CD1-9656-BD5B0D8E6558}"/>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581CD11E-49BF-4AA5-93E1-7FAF277638B6}"/>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5FFE650-1F2E-4516-88E6-0D8D207EE8B3}"/>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684AED63-849B-4E0B-AA99-27C3A264740B}"/>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0E77E3D2-F810-4E8B-9323-751F7A4B707C}"/>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C6308FAB-8156-46F9-B3F4-C53730C14399}"/>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1F6F6264-157F-46B2-B47E-8DC537612809}"/>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A68CAC56-C006-48C2-9142-4A4D1E28F35F}"/>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ive line 74">
              <a:extLst>
                <a:ext uri="{FF2B5EF4-FFF2-40B4-BE49-F238E27FC236}">
                  <a16:creationId xmlns:a16="http://schemas.microsoft.com/office/drawing/2014/main" id="{DA94ACF8-6367-4548-99EC-57863A2BF518}"/>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ive line 75">
              <a:extLst>
                <a:ext uri="{FF2B5EF4-FFF2-40B4-BE49-F238E27FC236}">
                  <a16:creationId xmlns:a16="http://schemas.microsoft.com/office/drawing/2014/main" id="{F4B29071-5076-46EB-9DBB-99F071D331D0}"/>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sp>
        <p:nvSpPr>
          <p:cNvPr id="77" name="Oval 76">
            <a:extLst>
              <a:ext uri="{FF2B5EF4-FFF2-40B4-BE49-F238E27FC236}">
                <a16:creationId xmlns:a16="http://schemas.microsoft.com/office/drawing/2014/main" id="{55339A90-B5E2-4C89-BBA2-E453803DDF9E}"/>
              </a:ext>
            </a:extLst>
          </p:cNvPr>
          <p:cNvSpPr/>
          <p:nvPr/>
        </p:nvSpPr>
        <p:spPr>
          <a:xfrm>
            <a:off x="111951" y="-130626"/>
            <a:ext cx="877824" cy="877821"/>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 name="Oval 77">
            <a:extLst>
              <a:ext uri="{FF2B5EF4-FFF2-40B4-BE49-F238E27FC236}">
                <a16:creationId xmlns:a16="http://schemas.microsoft.com/office/drawing/2014/main" id="{2CEE085A-0C63-4DC6-9D94-63F3AF721C81}"/>
              </a:ext>
            </a:extLst>
          </p:cNvPr>
          <p:cNvSpPr/>
          <p:nvPr/>
        </p:nvSpPr>
        <p:spPr>
          <a:xfrm>
            <a:off x="11145430" y="5802903"/>
            <a:ext cx="1300569" cy="1300569"/>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5D4E59-36C7-45E3-A353-3053E30A422F}"/>
              </a:ext>
            </a:extLst>
          </p:cNvPr>
          <p:cNvSpPr txBox="1"/>
          <p:nvPr/>
        </p:nvSpPr>
        <p:spPr>
          <a:xfrm>
            <a:off x="587375" y="5072099"/>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9" name="Slide number 5">
            <a:extLst>
              <a:ext uri="{FF2B5EF4-FFF2-40B4-BE49-F238E27FC236}">
                <a16:creationId xmlns:a16="http://schemas.microsoft.com/office/drawing/2014/main" id="{6AA7A6EF-7844-4B99-8B35-705BF6DD9DC8}"/>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11</a:t>
            </a:fld>
            <a:endParaRPr lang="en-US" b="1" dirty="0">
              <a:solidFill>
                <a:srgbClr val="ffffff"/>
              </a:solidFill>
              <a:latin typeface="Montserrat" panose="00000500000000000000" pitchFamily="2" charset="-52"/>
              <a:cs typeface="Poppins" panose="00000500000000000000" pitchFamily="2" charset="0"/>
            </a:endParaRPr>
          </a:p>
        </p:txBody>
      </p:sp>
      <p:sp>
        <p:nvSpPr>
          <p:cNvPr id="17" name="TextBox 16">
            <a:extLst>
              <a:ext uri="{FF2B5EF4-FFF2-40B4-BE49-F238E27FC236}">
                <a16:creationId xmlns:a16="http://schemas.microsoft.com/office/drawing/2014/main" id="{83BEB77D-3E08-4C17-B356-15E4EA53CF42}"/>
              </a:ext>
            </a:extLst>
          </p:cNvPr>
          <p:cNvSpPr txBox="1"/>
          <p:nvPr/>
        </p:nvSpPr>
        <p:spPr>
          <a:xfrm>
            <a:off x="4367213" y="5072099"/>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9" name="TextBox 18">
            <a:extLst>
              <a:ext uri="{FF2B5EF4-FFF2-40B4-BE49-F238E27FC236}">
                <a16:creationId xmlns:a16="http://schemas.microsoft.com/office/drawing/2014/main" id="{3D84D0FE-B138-4FC1-B3C1-403760379C9B}"/>
              </a:ext>
            </a:extLst>
          </p:cNvPr>
          <p:cNvSpPr txBox="1"/>
          <p:nvPr/>
        </p:nvSpPr>
        <p:spPr>
          <a:xfrm>
            <a:off x="8148638" y="5072099"/>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46" name="TextBox 12">
            <a:extLst>
              <a:ext uri="{FF2B5EF4-FFF2-40B4-BE49-F238E27FC236}">
                <a16:creationId xmlns:a16="http://schemas.microsoft.com/office/drawing/2014/main" id="{436CE7E3-B83A-411D-BA9B-DDED23F7328E}"/>
              </a:ext>
            </a:extLst>
          </p:cNvPr>
          <p:cNvSpPr txBox="1"/>
          <p:nvPr/>
        </p:nvSpPr>
        <p:spPr>
          <a:xfrm>
            <a:off x="470936" y="441325"/>
            <a:ext cx="6423350"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pic>
        <p:nvPicPr>
          <p:cNvPr id="24" name="Drawing 23" descr="Picture looks like as water, external, a boat, table&#10;&#10;">
            <a:extLst>
              <a:ext uri="{FF2B5EF4-FFF2-40B4-BE49-F238E27FC236}">
                <a16:creationId xmlns:a16="http://schemas.microsoft.com/office/drawing/2014/main" id="{9E124D18-FED9-4798-88B6-37FBC6E98F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94" b="9994"/>
          <a:stretch>
            <a:fillRect/>
          </a:stretch>
        </p:blipFill>
        <p:spPr>
          <a:xfrm>
            <a:off x="8126413" y="2374900"/>
            <a:ext cx="2235200" cy="2235200"/>
          </a:xfrm>
        </p:spPr>
      </p:pic>
      <p:pic>
        <p:nvPicPr>
          <p:cNvPr id="12" name="Drawing 11" descr="Picture looks like as building, cake, table, a bike&#10;&#10;">
            <a:extLst>
              <a:ext uri="{FF2B5EF4-FFF2-40B4-BE49-F238E27FC236}">
                <a16:creationId xmlns:a16="http://schemas.microsoft.com/office/drawing/2014/main" id="{2E8EC1CF-7CE4-42A7-B52D-D9078451445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25" r="12525"/>
          <a:stretch>
            <a:fillRect/>
          </a:stretch>
        </p:blipFill>
        <p:spPr>
          <a:xfrm>
            <a:off x="550863" y="2374900"/>
            <a:ext cx="2235200" cy="2235200"/>
          </a:xfrm>
        </p:spPr>
      </p:pic>
      <p:pic>
        <p:nvPicPr>
          <p:cNvPr id="14" name="Drawing 13" descr="Picture looks like as city, building, harbor, road&#10;&#10;">
            <a:extLst>
              <a:ext uri="{FF2B5EF4-FFF2-40B4-BE49-F238E27FC236}">
                <a16:creationId xmlns:a16="http://schemas.microsoft.com/office/drawing/2014/main" id="{87052C15-2539-4DE2-AE9B-257773D2E8A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667" r="16667"/>
          <a:stretch>
            <a:fillRect/>
          </a:stretch>
        </p:blipFill>
        <p:spPr>
          <a:xfrm>
            <a:off x="4381500" y="2374900"/>
            <a:ext cx="2235200" cy="2235200"/>
          </a:xfrm>
        </p:spPr>
      </p:pic>
      <p:sp>
        <p:nvSpPr>
          <p:cNvPr id="59" name="Oval 58">
            <a:extLst>
              <a:ext uri="{FF2B5EF4-FFF2-40B4-BE49-F238E27FC236}">
                <a16:creationId xmlns:a16="http://schemas.microsoft.com/office/drawing/2014/main" id="{986967D2-D197-46ED-BB48-5AFBA92F01B7}"/>
              </a:ext>
            </a:extLst>
          </p:cNvPr>
          <p:cNvSpPr/>
          <p:nvPr/>
        </p:nvSpPr>
        <p:spPr>
          <a:xfrm>
            <a:off x="7531592" y="-3357749"/>
            <a:ext cx="6209808" cy="620980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BD7CA7B-0A1D-4954-989E-BF3B31824B5D}"/>
              </a:ext>
            </a:extLst>
          </p:cNvPr>
          <p:cNvSpPr/>
          <p:nvPr/>
        </p:nvSpPr>
        <p:spPr>
          <a:xfrm>
            <a:off x="8148638" y="4130902"/>
            <a:ext cx="500062" cy="50006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03</a:t>
            </a:r>
          </a:p>
        </p:txBody>
      </p:sp>
      <p:sp>
        <p:nvSpPr>
          <p:cNvPr id="61" name="Oval 60">
            <a:extLst>
              <a:ext uri="{FF2B5EF4-FFF2-40B4-BE49-F238E27FC236}">
                <a16:creationId xmlns:a16="http://schemas.microsoft.com/office/drawing/2014/main" id="{82739C05-85D2-4439-8E70-DCDC03879033}"/>
              </a:ext>
            </a:extLst>
          </p:cNvPr>
          <p:cNvSpPr/>
          <p:nvPr/>
        </p:nvSpPr>
        <p:spPr>
          <a:xfrm>
            <a:off x="4367213" y="4130902"/>
            <a:ext cx="500062" cy="50006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02</a:t>
            </a:r>
          </a:p>
        </p:txBody>
      </p:sp>
      <p:sp>
        <p:nvSpPr>
          <p:cNvPr id="62" name="Oval 61">
            <a:extLst>
              <a:ext uri="{FF2B5EF4-FFF2-40B4-BE49-F238E27FC236}">
                <a16:creationId xmlns:a16="http://schemas.microsoft.com/office/drawing/2014/main" id="{60352E7E-0815-4E44-9F42-743C973CDDC3}"/>
              </a:ext>
            </a:extLst>
          </p:cNvPr>
          <p:cNvSpPr/>
          <p:nvPr/>
        </p:nvSpPr>
        <p:spPr>
          <a:xfrm>
            <a:off x="587375" y="4130902"/>
            <a:ext cx="500062" cy="50006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11CCA3B-6784-4C43-AF5B-FF927FB5C5BB}"/>
              </a:ext>
            </a:extLst>
          </p:cNvPr>
          <p:cNvSpPr/>
          <p:nvPr/>
        </p:nvSpPr>
        <p:spPr>
          <a:xfrm>
            <a:off x="-1223015" y="-2187976"/>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FDEEAF9E-4A85-480C-8958-C0BBBFF992A9}"/>
              </a:ext>
            </a:extLst>
          </p:cNvPr>
          <p:cNvGrpSpPr/>
          <p:nvPr/>
        </p:nvGrpSpPr>
        <p:grpSpPr>
          <a:xfrm>
            <a:off x="7859713" y="-5396593"/>
            <a:ext cx="11239501" cy="10793185"/>
            <a:chOff x="667658" y="-1335314"/>
            <a:chExt cx="4934857" cy="4934857"/>
          </a:xfrm>
        </p:grpSpPr>
        <p:cxnSp>
          <p:nvCxnSpPr>
            <p:cNvPr id="50" name="Straight connective line 49">
              <a:extLst>
                <a:ext uri="{FF2B5EF4-FFF2-40B4-BE49-F238E27FC236}">
                  <a16:creationId xmlns:a16="http://schemas.microsoft.com/office/drawing/2014/main" id="{7E947D2D-DD1A-43ED-97DF-D82E533098DE}"/>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93E56CFD-0BC1-4A39-9216-04C8F4A972C4}"/>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FE134A06-A93F-4715-9613-C83A68E001D5}"/>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63D68B7E-D0DB-4D79-89BD-B43AC02CF009}"/>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CF91661C-0106-46FA-84B4-0979FB227EBA}"/>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9FC64C40-DB1B-4046-96D7-581230D21552}"/>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FABEAE7C-34FF-4F4C-B0E7-8BD6AB6FCB3C}"/>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ive line 56">
              <a:extLst>
                <a:ext uri="{FF2B5EF4-FFF2-40B4-BE49-F238E27FC236}">
                  <a16:creationId xmlns:a16="http://schemas.microsoft.com/office/drawing/2014/main" id="{94DB8382-3447-4B57-9C21-756EFE0D3820}"/>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ive line 57">
              <a:extLst>
                <a:ext uri="{FF2B5EF4-FFF2-40B4-BE49-F238E27FC236}">
                  <a16:creationId xmlns:a16="http://schemas.microsoft.com/office/drawing/2014/main" id="{8D13C2C5-A358-4397-A456-95DA893B9333}"/>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4D51FBFB-E051-4F44-83D1-676306FC52EE}"/>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ive line 59">
              <a:extLst>
                <a:ext uri="{FF2B5EF4-FFF2-40B4-BE49-F238E27FC236}">
                  <a16:creationId xmlns:a16="http://schemas.microsoft.com/office/drawing/2014/main" id="{512E1A5A-A8BF-4BC7-B6A9-477C1E84782F}"/>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ive line 60">
              <a:extLst>
                <a:ext uri="{FF2B5EF4-FFF2-40B4-BE49-F238E27FC236}">
                  <a16:creationId xmlns:a16="http://schemas.microsoft.com/office/drawing/2014/main" id="{00A7075D-9A3A-4F52-B5CD-169F21F8EF08}"/>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ive line 61">
              <a:extLst>
                <a:ext uri="{FF2B5EF4-FFF2-40B4-BE49-F238E27FC236}">
                  <a16:creationId xmlns:a16="http://schemas.microsoft.com/office/drawing/2014/main" id="{C55D6789-C66B-4774-AAD1-D76ACB9BC5E9}"/>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id="{A9A9F280-C69F-4340-B77E-A1DF3C278C1A}"/>
              </a:ext>
            </a:extLst>
          </p:cNvPr>
          <p:cNvSpPr/>
          <p:nvPr/>
        </p:nvSpPr>
        <p:spPr>
          <a:xfrm>
            <a:off x="-360004" y="6325327"/>
            <a:ext cx="1300569" cy="1300569"/>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DDAD10-12C3-4EC8-9745-24F19F17982D}"/>
              </a:ext>
            </a:extLst>
          </p:cNvPr>
          <p:cNvSpPr txBox="1"/>
          <p:nvPr/>
        </p:nvSpPr>
        <p:spPr>
          <a:xfrm>
            <a:off x="562849" y="3132998"/>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3" name="TextBox 12">
            <a:extLst>
              <a:ext uri="{FF2B5EF4-FFF2-40B4-BE49-F238E27FC236}">
                <a16:creationId xmlns:a16="http://schemas.microsoft.com/office/drawing/2014/main" id="{E1A79515-349B-4788-8704-E227CE913190}"/>
              </a:ext>
            </a:extLst>
          </p:cNvPr>
          <p:cNvSpPr txBox="1"/>
          <p:nvPr/>
        </p:nvSpPr>
        <p:spPr>
          <a:xfrm>
            <a:off x="562849" y="4942988"/>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6" name="TextBox 15">
            <a:extLst>
              <a:ext uri="{FF2B5EF4-FFF2-40B4-BE49-F238E27FC236}">
                <a16:creationId xmlns:a16="http://schemas.microsoft.com/office/drawing/2014/main" id="{3159D121-86C0-4F49-A957-6304D19B1C3C}"/>
              </a:ext>
            </a:extLst>
          </p:cNvPr>
          <p:cNvSpPr txBox="1"/>
          <p:nvPr/>
        </p:nvSpPr>
        <p:spPr>
          <a:xfrm>
            <a:off x="4367213" y="3132998"/>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3" name="TextBox 22">
            <a:extLst>
              <a:ext uri="{FF2B5EF4-FFF2-40B4-BE49-F238E27FC236}">
                <a16:creationId xmlns:a16="http://schemas.microsoft.com/office/drawing/2014/main" id="{4D5D963A-B47E-417C-9532-8F24C6BD15D2}"/>
              </a:ext>
            </a:extLst>
          </p:cNvPr>
          <p:cNvSpPr txBox="1"/>
          <p:nvPr/>
        </p:nvSpPr>
        <p:spPr>
          <a:xfrm>
            <a:off x="4367213" y="4942988"/>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cdb9"/>
                </a:solidFill>
                <a:latin typeface="Montserrat" panose="00000500000000000000" pitchFamily="2" charset="-52"/>
                <a:cs typeface="Poppins" panose="00000500000000000000" pitchFamily="2" charset="0"/>
              </a:rPr>
              <a:pPr/>
              <a:t>12</a:t>
            </a:fld>
            <a:endParaRPr lang="en-US" b="1" dirty="0">
              <a:solidFill>
                <a:srgbClr val="fccdb9"/>
              </a:solidFill>
              <a:latin typeface="Montserrat" panose="00000500000000000000" pitchFamily="2" charset="-52"/>
              <a:cs typeface="Poppins" panose="00000500000000000000" pitchFamily="2" charset="0"/>
            </a:endParaRPr>
          </a:p>
        </p:txBody>
      </p:sp>
      <p:sp>
        <p:nvSpPr>
          <p:cNvPr id="43" name="Oval 42">
            <a:extLst>
              <a:ext uri="{FF2B5EF4-FFF2-40B4-BE49-F238E27FC236}">
                <a16:creationId xmlns:a16="http://schemas.microsoft.com/office/drawing/2014/main" id="{1888004A-9FE4-4067-B93A-EAA0FD08EC4D}"/>
              </a:ext>
            </a:extLst>
          </p:cNvPr>
          <p:cNvSpPr/>
          <p:nvPr/>
        </p:nvSpPr>
        <p:spPr>
          <a:xfrm>
            <a:off x="572537" y="2441259"/>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44" name="Oval 43">
            <a:extLst>
              <a:ext uri="{FF2B5EF4-FFF2-40B4-BE49-F238E27FC236}">
                <a16:creationId xmlns:a16="http://schemas.microsoft.com/office/drawing/2014/main" id="{31E558A1-D491-4FA0-A2B1-A182526912CA}"/>
              </a:ext>
            </a:extLst>
          </p:cNvPr>
          <p:cNvSpPr/>
          <p:nvPr/>
        </p:nvSpPr>
        <p:spPr>
          <a:xfrm>
            <a:off x="4347612" y="2441259"/>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02</a:t>
            </a:r>
          </a:p>
        </p:txBody>
      </p:sp>
      <p:sp>
        <p:nvSpPr>
          <p:cNvPr id="45" name="TextBox 12">
            <a:extLst>
              <a:ext uri="{FF2B5EF4-FFF2-40B4-BE49-F238E27FC236}">
                <a16:creationId xmlns:a16="http://schemas.microsoft.com/office/drawing/2014/main" id="{7A396729-B945-4220-9759-A82D91DAA5CC}"/>
              </a:ext>
            </a:extLst>
          </p:cNvPr>
          <p:cNvSpPr txBox="1"/>
          <p:nvPr/>
        </p:nvSpPr>
        <p:spPr>
          <a:xfrm>
            <a:off x="470936" y="31348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46" name="Oval 45">
            <a:extLst>
              <a:ext uri="{FF2B5EF4-FFF2-40B4-BE49-F238E27FC236}">
                <a16:creationId xmlns:a16="http://schemas.microsoft.com/office/drawing/2014/main" id="{54F320AD-85AB-4A2B-8913-77350D463E11}"/>
              </a:ext>
            </a:extLst>
          </p:cNvPr>
          <p:cNvSpPr/>
          <p:nvPr/>
        </p:nvSpPr>
        <p:spPr>
          <a:xfrm>
            <a:off x="572537" y="4299087"/>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47" name="Oval 46">
            <a:extLst>
              <a:ext uri="{FF2B5EF4-FFF2-40B4-BE49-F238E27FC236}">
                <a16:creationId xmlns:a16="http://schemas.microsoft.com/office/drawing/2014/main" id="{1ACFBB07-4D57-4611-B2E2-F96210D86F3F}"/>
              </a:ext>
            </a:extLst>
          </p:cNvPr>
          <p:cNvSpPr/>
          <p:nvPr/>
        </p:nvSpPr>
        <p:spPr>
          <a:xfrm>
            <a:off x="4347612" y="4299087"/>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pic>
        <p:nvPicPr>
          <p:cNvPr id="6" name="Drawing 5" descr="Picture looks like as external, building, city, light&#10;&#10;">
            <a:extLst>
              <a:ext uri="{FF2B5EF4-FFF2-40B4-BE49-F238E27FC236}">
                <a16:creationId xmlns:a16="http://schemas.microsoft.com/office/drawing/2014/main" id="{93565DD3-D90D-4162-A9E8-D983DA034CD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830" r="8830"/>
          <a:stretch>
            <a:fillRect/>
          </a:stretch>
        </p:blipFill>
        <p:spPr>
          <a:xfrm>
            <a:off x="6362700" y="-4170363"/>
            <a:ext cx="9829800" cy="9544051"/>
          </a:xfrm>
        </p:spPr>
      </p:pic>
      <p:sp>
        <p:nvSpPr>
          <p:cNvPr id="31" name="Oval 30">
            <a:extLst>
              <a:ext uri="{FF2B5EF4-FFF2-40B4-BE49-F238E27FC236}">
                <a16:creationId xmlns:a16="http://schemas.microsoft.com/office/drawing/2014/main" id="{81FFE759-C338-4628-863F-C51BD167FF82}"/>
              </a:ext>
            </a:extLst>
          </p:cNvPr>
          <p:cNvSpPr/>
          <p:nvPr/>
        </p:nvSpPr>
        <p:spPr>
          <a:xfrm>
            <a:off x="8989785" y="3951639"/>
            <a:ext cx="4350532" cy="4350532"/>
          </a:xfrm>
          <a:prstGeom prst="ellipse">
            <a:avLst/>
          </a:prstGeom>
          <a:noFill/>
          <a:ln w="127000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descr="Picture looks like as chair, interior, room, alive&#10;&#10;">
            <a:extLst>
              <a:ext uri="{FF2B5EF4-FFF2-40B4-BE49-F238E27FC236}">
                <a16:creationId xmlns:a16="http://schemas.microsoft.com/office/drawing/2014/main" id="{40C0759A-959C-4E22-8E96-1ED9AC1D135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92905" y="-996285"/>
            <a:ext cx="19177810" cy="12739946"/>
          </a:xfrm>
          <a:prstGeom prst="rect">
            <a:avLst/>
          </a:prstGeom>
        </p:spPr>
      </p:pic>
      <p:sp>
        <p:nvSpPr>
          <p:cNvPr id="5" name="Rectangle 4">
            <a:extLst>
              <a:ext uri="{FF2B5EF4-FFF2-40B4-BE49-F238E27FC236}">
                <a16:creationId xmlns:a16="http://schemas.microsoft.com/office/drawing/2014/main" id="{DA14FC6C-EDB9-4314-AB62-48B3F668E789}"/>
              </a:ext>
            </a:extLst>
          </p:cNvPr>
          <p:cNvSpPr/>
          <p:nvPr/>
        </p:nvSpPr>
        <p:spPr>
          <a:xfrm>
            <a:off x="-3364992" y="-987552"/>
            <a:ext cx="19933920" cy="10625328"/>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7EBA6A-4EB4-4CBF-A0AC-62155D03DD05}"/>
              </a:ext>
            </a:extLst>
          </p:cNvPr>
          <p:cNvSpPr/>
          <p:nvPr/>
        </p:nvSpPr>
        <p:spPr>
          <a:xfrm>
            <a:off x="5624513" y="-2428319"/>
            <a:ext cx="11150600" cy="11714638"/>
          </a:xfrm>
          <a:prstGeom prst="ellipse">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EEE5025-1969-490C-8AA5-1BB4DD57D7BD}"/>
              </a:ext>
            </a:extLst>
          </p:cNvPr>
          <p:cNvSpPr/>
          <p:nvPr/>
        </p:nvSpPr>
        <p:spPr>
          <a:xfrm>
            <a:off x="4367213" y="5084122"/>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9815E342-7CAD-432E-BF65-ACB768904DFF}"/>
              </a:ext>
            </a:extLst>
          </p:cNvPr>
          <p:cNvSpPr/>
          <p:nvPr/>
        </p:nvSpPr>
        <p:spPr>
          <a:xfrm>
            <a:off x="-330606" y="6310360"/>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165225"/>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ffffff"/>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01554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ffffff"/>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ffffff"/>
                  </a:solidFill>
                  <a:latin typeface="Poppins" panose="00000500000000000000" pitchFamily="2" charset="0"/>
                  <a:ea typeface="Muli Regular"/>
                  <a:cs typeface="Poppins" panose="00000500000000000000" pitchFamily="2" charset="0"/>
                  <a:sym typeface="Muli Regular"/>
                </a:rPr>
                <a:t>25%</a:t>
              </a:r>
            </a:p>
          </p:txBody>
        </p:sp>
      </p:grpSp>
      <p:sp>
        <p:nvSpPr>
          <p:cNvPr id="49" name="TextBox 11">
            <a:extLst>
              <a:ext uri="{FF2B5EF4-FFF2-40B4-BE49-F238E27FC236}">
                <a16:creationId xmlns:a16="http://schemas.microsoft.com/office/drawing/2014/main" id="{DA274EF1-2933-437E-B65D-D63AF9657426}"/>
              </a:ext>
            </a:extLst>
          </p:cNvPr>
          <p:cNvSpPr txBox="1"/>
          <p:nvPr/>
        </p:nvSpPr>
        <p:spPr>
          <a:xfrm>
            <a:off x="557115" y="3559053"/>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218248"/>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13</a:t>
            </a:fld>
            <a:endParaRPr lang="en-US" b="1" dirty="0">
              <a:solidFill>
                <a:srgbClr val="ffffff"/>
              </a:solidFill>
              <a:latin typeface="Montserrat" panose="00000500000000000000" pitchFamily="2" charset="-52"/>
              <a:cs typeface="Poppins" panose="00000500000000000000" pitchFamily="2" charset="0"/>
            </a:endParaRPr>
          </a:p>
        </p:txBody>
      </p:sp>
      <p:sp>
        <p:nvSpPr>
          <p:cNvPr id="70" name="Oval 69">
            <a:extLst>
              <a:ext uri="{FF2B5EF4-FFF2-40B4-BE49-F238E27FC236}">
                <a16:creationId xmlns:a16="http://schemas.microsoft.com/office/drawing/2014/main" id="{296349F9-BDD4-4906-9605-279117F13351}"/>
              </a:ext>
            </a:extLst>
          </p:cNvPr>
          <p:cNvSpPr/>
          <p:nvPr/>
        </p:nvSpPr>
        <p:spPr>
          <a:xfrm>
            <a:off x="572537" y="2794138"/>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40" name="TextBox 12">
            <a:extLst>
              <a:ext uri="{FF2B5EF4-FFF2-40B4-BE49-F238E27FC236}">
                <a16:creationId xmlns:a16="http://schemas.microsoft.com/office/drawing/2014/main" id="{8DACE53D-DC58-495C-8D6C-D0F5085D1F14}"/>
              </a:ext>
            </a:extLst>
          </p:cNvPr>
          <p:cNvSpPr txBox="1"/>
          <p:nvPr/>
        </p:nvSpPr>
        <p:spPr>
          <a:xfrm>
            <a:off x="464586" y="1165225"/>
            <a:ext cx="6166628"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18ACD3D8-F88C-4CB8-BB84-4B4E3F79A965}"/>
              </a:ext>
            </a:extLst>
          </p:cNvPr>
          <p:cNvSpPr/>
          <p:nvPr/>
        </p:nvSpPr>
        <p:spPr>
          <a:xfrm>
            <a:off x="3490151" y="-438911"/>
            <a:ext cx="877824" cy="877821"/>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Oval 52">
            <a:extLst>
              <a:ext uri="{FF2B5EF4-FFF2-40B4-BE49-F238E27FC236}">
                <a16:creationId xmlns:a16="http://schemas.microsoft.com/office/drawing/2014/main" id="{E1FFCDE5-418F-4048-A5F6-BA84FE6518D5}"/>
              </a:ext>
            </a:extLst>
          </p:cNvPr>
          <p:cNvSpPr/>
          <p:nvPr/>
        </p:nvSpPr>
        <p:spPr>
          <a:xfrm>
            <a:off x="11145430" y="5802903"/>
            <a:ext cx="1300569" cy="1300569"/>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Drawing 15" descr="Picture looks like as water, external, a boat, river&#10;&#10;">
            <a:extLst>
              <a:ext uri="{FF2B5EF4-FFF2-40B4-BE49-F238E27FC236}">
                <a16:creationId xmlns:a16="http://schemas.microsoft.com/office/drawing/2014/main" id="{715D5483-6507-47C8-880A-571AD53B063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003" b="10003"/>
          <a:stretch>
            <a:fillRect/>
          </a:stretch>
        </p:blipFill>
        <p:spPr>
          <a:xfrm>
            <a:off x="-647700" y="1247775"/>
            <a:ext cx="7753350" cy="7753350"/>
          </a:xfrm>
        </p:spPr>
      </p:pic>
      <p:sp>
        <p:nvSpPr>
          <p:cNvPr id="29" name="Oval 28">
            <a:extLst>
              <a:ext uri="{FF2B5EF4-FFF2-40B4-BE49-F238E27FC236}">
                <a16:creationId xmlns:a16="http://schemas.microsoft.com/office/drawing/2014/main" id="{16EE7803-0C21-42AB-AC98-64169D9BE2A8}"/>
              </a:ext>
            </a:extLst>
          </p:cNvPr>
          <p:cNvSpPr/>
          <p:nvPr/>
        </p:nvSpPr>
        <p:spPr>
          <a:xfrm>
            <a:off x="-383228" y="-573728"/>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fccdb9"/>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fccdb9"/>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fccdb9"/>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Muli"/>
                <a:ea typeface="Muli"/>
                <a:cs typeface="Muli"/>
                <a:sym typeface="Muli"/>
              </a:endParaRPr>
            </a:p>
          </p:txBody>
        </p:sp>
      </p:grpSp>
      <p:sp>
        <p:nvSpPr>
          <p:cNvPr id="25" name="Slide number 5">
            <a:extLst>
              <a:ext uri="{FF2B5EF4-FFF2-40B4-BE49-F238E27FC236}">
                <a16:creationId xmlns:a16="http://schemas.microsoft.com/office/drawing/2014/main" id="{82254479-01B9-4540-A58F-64F9311B9BAD}"/>
              </a:ext>
            </a:extLst>
          </p:cNvPr>
          <p:cNvSpPr txBox="1">
            <a:spLocks/>
          </p:cNvSpPr>
          <p:nvPr/>
        </p:nvSpPr>
        <p:spPr>
          <a:xfrm>
            <a:off x="1129398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14</a:t>
            </a:fld>
            <a:endParaRPr lang="en-US" b="1" dirty="0">
              <a:solidFill>
                <a:srgbClr val="ffffff"/>
              </a:solidFill>
              <a:latin typeface="Montserrat" panose="000005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C4A7DFF9-6F30-4744-9047-5C9CA4A6272F}"/>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ddfd2"/>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ddfd2"/>
                </a:solidFill>
                <a:latin typeface="Poppins" panose="00000500000000000000" pitchFamily="2" charset="0"/>
                <a:cs typeface="Poppins" panose="00000500000000000000" pitchFamily="2" charset="0"/>
              </a:rPr>
              <a:t>presentation title</a:t>
            </a:r>
            <a:endParaRPr lang="en-US" sz="4400" b="1" dirty="0">
              <a:solidFill>
                <a:srgbClr val="fddfd2"/>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city&#10;&#10;">
            <a:extLst>
              <a:ext uri="{FF2B5EF4-FFF2-40B4-BE49-F238E27FC236}">
                <a16:creationId xmlns:a16="http://schemas.microsoft.com/office/drawing/2014/main" id="{F8CA7492-EE6B-4405-84DC-F9C478336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17600"/>
            <a:ext cx="6350000" cy="9525000"/>
          </a:xfrm>
          <a:prstGeom prst="rect">
            <a:avLst/>
          </a:prstGeom>
        </p:spPr>
      </p:pic>
      <p:sp>
        <p:nvSpPr>
          <p:cNvPr id="32" name="Oval 31">
            <a:extLst>
              <a:ext uri="{FF2B5EF4-FFF2-40B4-BE49-F238E27FC236}">
                <a16:creationId xmlns:a16="http://schemas.microsoft.com/office/drawing/2014/main" id="{2A006D4E-4702-42F5-8080-9EC2622FE23D}"/>
              </a:ext>
            </a:extLst>
          </p:cNvPr>
          <p:cNvSpPr/>
          <p:nvPr/>
        </p:nvSpPr>
        <p:spPr>
          <a:xfrm>
            <a:off x="-3290887" y="-2428319"/>
            <a:ext cx="11150600" cy="11714638"/>
          </a:xfrm>
          <a:prstGeom prst="ellipse">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4AAC618-CA26-4389-AA01-C75ACAE1DC20}"/>
              </a:ext>
            </a:extLst>
          </p:cNvPr>
          <p:cNvSpPr/>
          <p:nvPr/>
        </p:nvSpPr>
        <p:spPr>
          <a:xfrm>
            <a:off x="5576246" y="-1267940"/>
            <a:ext cx="2535879" cy="2535879"/>
          </a:xfrm>
          <a:prstGeom prst="ellipse">
            <a:avLst/>
          </a:prstGeom>
          <a:noFill/>
          <a:ln w="127000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ECD7BB5-FAE1-4988-BB44-B6FE60E1C0C0}"/>
              </a:ext>
            </a:extLst>
          </p:cNvPr>
          <p:cNvSpPr/>
          <p:nvPr/>
        </p:nvSpPr>
        <p:spPr>
          <a:xfrm>
            <a:off x="-591183" y="6310360"/>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A0F11CE-093F-4D92-AA29-AA9FCBC33237}"/>
              </a:ext>
            </a:extLst>
          </p:cNvPr>
          <p:cNvSpPr/>
          <p:nvPr/>
        </p:nvSpPr>
        <p:spPr>
          <a:xfrm>
            <a:off x="10130970" y="4869088"/>
            <a:ext cx="3273425" cy="3273425"/>
          </a:xfrm>
          <a:prstGeom prst="ellipse">
            <a:avLst/>
          </a:prstGeom>
          <a:noFill/>
          <a:ln w="1270000">
            <a:solidFill>
              <a:srgbClr val="feeee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3285293596"/>
              </p:ext>
            </p:extLst>
          </p:nvPr>
        </p:nvGraphicFramePr>
        <p:xfrm>
          <a:off x="550863" y="3434172"/>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fccdb9"/>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ddfd2"/>
                    </a:solidFill>
                  </a:tcPr>
                </a:tc>
                <a:tc>
                  <a:txBody>
                    <a:bodyPr/>
                    <a:lstStyle/>
                    <a:p>
                      <a:pPr marL="0" lvl="0" indent="0" algn="ctr"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A</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ddfd2"/>
                    </a:solidFill>
                  </a:tcPr>
                </a:tc>
                <a:tc>
                  <a:txBody>
                    <a:bodyPr/>
                    <a:lstStyle/>
                    <a:p>
                      <a:pPr marL="0" lvl="0" indent="0" algn="ctr"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B</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ddfd2"/>
                    </a:solidFill>
                  </a:tcPr>
                </a:tc>
                <a:tc>
                  <a:txBody>
                    <a:bodyPr/>
                    <a:lstStyle/>
                    <a:p>
                      <a:pPr marL="0" lvl="0" indent="0" algn="ctr"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C</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ddfd2"/>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fccdb9"/>
                          </a:solidFill>
                          <a:latin typeface="Lato" panose="020F0502020204030203" pitchFamily="34" charset="0"/>
                          <a:ea typeface="Karla"/>
                          <a:cs typeface="Poppins" panose="00000500000000000000" pitchFamily="2" charset="0"/>
                          <a:sym typeface="Karla"/>
                        </a:rPr>
                        <a:t>Yellow</a:t>
                      </a:r>
                      <a:endParaRPr sz="1400" b="1" dirty="0">
                        <a:solidFill>
                          <a:srgbClr val="fccdb9"/>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feeee7"/>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10</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feeee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20</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feeee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7</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eeee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fccdb9"/>
                          </a:solidFill>
                          <a:latin typeface="Lato" panose="020F0502020204030203" pitchFamily="34" charset="0"/>
                          <a:ea typeface="Karla"/>
                          <a:cs typeface="Poppins" panose="00000500000000000000" pitchFamily="2" charset="0"/>
                          <a:sym typeface="Karla"/>
                        </a:rPr>
                        <a:t>Blue</a:t>
                      </a:r>
                      <a:endParaRPr sz="1400" b="1" dirty="0">
                        <a:solidFill>
                          <a:srgbClr val="fccdb9"/>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30</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15</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10</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fccdb9"/>
                          </a:solidFill>
                          <a:latin typeface="Lato" panose="020F0502020204030203" pitchFamily="34" charset="0"/>
                          <a:ea typeface="Karla"/>
                          <a:cs typeface="Poppins" panose="00000500000000000000" pitchFamily="2" charset="0"/>
                          <a:sym typeface="Karla"/>
                        </a:rPr>
                        <a:t>Orange</a:t>
                      </a:r>
                      <a:endParaRPr sz="1400" b="1" dirty="0">
                        <a:solidFill>
                          <a:srgbClr val="fccdb9"/>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5</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24</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16</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30" name="Slide number 5">
            <a:extLst>
              <a:ext uri="{FF2B5EF4-FFF2-40B4-BE49-F238E27FC236}">
                <a16:creationId xmlns:a16="http://schemas.microsoft.com/office/drawing/2014/main" id="{C33D8A13-452C-4BB7-8650-268481501274}"/>
              </a:ext>
            </a:extLst>
          </p:cNvPr>
          <p:cNvSpPr txBox="1">
            <a:spLocks/>
          </p:cNvSpPr>
          <p:nvPr/>
        </p:nvSpPr>
        <p:spPr>
          <a:xfrm>
            <a:off x="11297285" y="6221857"/>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15</a:t>
            </a:fld>
            <a:endParaRPr lang="en-US" b="1" dirty="0">
              <a:solidFill>
                <a:schemeClr val="bg1"/>
              </a:solidFill>
              <a:latin typeface="Montserrat" panose="00000500000000000000" pitchFamily="2" charset="-52"/>
              <a:cs typeface="Poppins" panose="00000500000000000000" pitchFamily="2" charset="0"/>
            </a:endParaRPr>
          </a:p>
        </p:txBody>
      </p:sp>
      <p:sp>
        <p:nvSpPr>
          <p:cNvPr id="24" name="TextBox 12">
            <a:extLst>
              <a:ext uri="{FF2B5EF4-FFF2-40B4-BE49-F238E27FC236}">
                <a16:creationId xmlns:a16="http://schemas.microsoft.com/office/drawing/2014/main" id="{5DC366B8-4D47-4E37-99AA-A062B2821ED2}"/>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A9114A3-7315-40F3-BFFD-6A6041C726AF}"/>
              </a:ext>
            </a:extLst>
          </p:cNvPr>
          <p:cNvGrpSpPr/>
          <p:nvPr/>
        </p:nvGrpSpPr>
        <p:grpSpPr>
          <a:xfrm>
            <a:off x="5988050" y="-7009493"/>
            <a:ext cx="11239501" cy="10793185"/>
            <a:chOff x="667658" y="-1335314"/>
            <a:chExt cx="4934857" cy="4934857"/>
          </a:xfrm>
        </p:grpSpPr>
        <p:cxnSp>
          <p:nvCxnSpPr>
            <p:cNvPr id="48" name="Straight connective line 47">
              <a:extLst>
                <a:ext uri="{FF2B5EF4-FFF2-40B4-BE49-F238E27FC236}">
                  <a16:creationId xmlns:a16="http://schemas.microsoft.com/office/drawing/2014/main" id="{8A4B7C6C-2F14-481C-AA8F-B958981B0BCA}"/>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ive line 62">
              <a:extLst>
                <a:ext uri="{FF2B5EF4-FFF2-40B4-BE49-F238E27FC236}">
                  <a16:creationId xmlns:a16="http://schemas.microsoft.com/office/drawing/2014/main" id="{5AB446C6-E6C3-4C61-B2E6-3CB8699B5F13}"/>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A7C9C2F4-300E-49DE-95A5-19EC50D0AB24}"/>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57BFD948-23FF-4C52-9EBD-884FE72BFF90}"/>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8EF8A5D2-21B7-4C32-88EC-49163565F50F}"/>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28A447F3-49EC-4B4F-A4D9-B83BF60487F1}"/>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218C135C-A063-4E77-A914-0B1CD63B13F7}"/>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E5B8C553-35A8-4AA3-B87F-C8D6E62D9DD4}"/>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DDDF03CD-72DB-44D9-8252-4D2F6079830F}"/>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ADD48FBF-49DC-4EB9-9AA0-947688258566}"/>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04F3C0DE-94EB-4538-AD73-06ED5C44C0EC}"/>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2C8740A7-50E2-4A20-B339-DB34B354CDC7}"/>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DE9BCE88-01B2-441B-A177-F740A5C86F20}"/>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9E0B6AF2-F830-431B-BF55-EB2147528E91}"/>
              </a:ext>
            </a:extLst>
          </p:cNvPr>
          <p:cNvSpPr/>
          <p:nvPr/>
        </p:nvSpPr>
        <p:spPr>
          <a:xfrm>
            <a:off x="2051524" y="4940300"/>
            <a:ext cx="4631378" cy="463137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Our office</a:t>
            </a:r>
            <a:endParaRPr lang="en-US" sz="1200" dirty="0">
              <a:solidFill>
                <a:srgbClr val="ffffff"/>
              </a:solidFill>
              <a:latin typeface="Montserrat ExtraBold" panose="00000900000000000000" pitchFamily="2" charset="-52"/>
              <a:cs typeface="Poppins" panose="00000500000000000000" pitchFamily="2" charset="0"/>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feeee7">
              <a:alpha val="20000"/>
            </a:srgbClr>
          </a:solidFill>
          <a:ln w="17770" cap="flat">
            <a:noFill/>
            <a:prstDash val="solid"/>
            <a:miter/>
          </a:ln>
        </p:spPr>
        <p:txBody>
          <a:bodyPr rtlCol="0" anchor="ctr"/>
          <a:lstStyle/>
          <a:p>
            <a:endParaRPr lang="en-US" dirty="0">
              <a:solidFill>
                <a:srgbClr val="feeee7"/>
              </a:solidFill>
            </a:endParaRPr>
          </a:p>
        </p:txBody>
      </p:sp>
      <p:sp>
        <p:nvSpPr>
          <p:cNvPr id="25" name="Slide number 5">
            <a:extLst>
              <a:ext uri="{FF2B5EF4-FFF2-40B4-BE49-F238E27FC236}">
                <a16:creationId xmlns:a16="http://schemas.microsoft.com/office/drawing/2014/main" id="{D1B4ADF1-2232-4B61-AC81-B217A0804392}"/>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eeee7"/>
                </a:solidFill>
                <a:latin typeface="Montserrat" panose="00000500000000000000" pitchFamily="2" charset="-52"/>
                <a:cs typeface="Poppins" panose="00000500000000000000" pitchFamily="2" charset="0"/>
              </a:rPr>
              <a:pPr/>
              <a:t>16</a:t>
            </a:fld>
            <a:endParaRPr lang="en-US" b="1" dirty="0">
              <a:solidFill>
                <a:srgbClr val="feeee7"/>
              </a:solidFill>
              <a:latin typeface="Montserrat" panose="000005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9EF3C21-028E-4B76-BA15-F65C2D6FD694}"/>
              </a:ext>
            </a:extLst>
          </p:cNvPr>
          <p:cNvSpPr txBox="1"/>
          <p:nvPr/>
        </p:nvSpPr>
        <p:spPr>
          <a:xfrm>
            <a:off x="587375" y="3586161"/>
            <a:ext cx="3203575"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28" name="TextBox 27">
            <a:extLst>
              <a:ext uri="{FF2B5EF4-FFF2-40B4-BE49-F238E27FC236}">
                <a16:creationId xmlns:a16="http://schemas.microsoft.com/office/drawing/2014/main" id="{2E697B64-4074-44DC-95FE-06929097A860}"/>
              </a:ext>
            </a:extLst>
          </p:cNvPr>
          <p:cNvSpPr txBox="1"/>
          <p:nvPr/>
        </p:nvSpPr>
        <p:spPr>
          <a:xfrm>
            <a:off x="550863" y="4725305"/>
            <a:ext cx="3203575"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348 Robinson Lane</a:t>
            </a:r>
          </a:p>
          <a:p>
            <a:pPr>
              <a:lnSpc>
                <a:spcPct val="120000"/>
              </a:lnSpc>
            </a:pPr>
            <a:r>
              <a:rPr lang="en-US" sz="1200" dirty="0">
                <a:solidFill>
                  <a:srgbClr val="fccdb9"/>
                </a:solidFill>
                <a:latin typeface="Lato" panose="020F0502020204030203" pitchFamily="34" charset="0"/>
              </a:rPr>
              <a:t>Wilmington, DE 19805</a:t>
            </a:r>
          </a:p>
          <a:p>
            <a:pPr>
              <a:lnSpc>
                <a:spcPct val="120000"/>
              </a:lnSpc>
            </a:pPr>
            <a:r>
              <a:rPr lang="en-US" sz="1200" dirty="0">
                <a:solidFill>
                  <a:srgbClr val="fccdb9"/>
                </a:solidFill>
                <a:latin typeface="Lato" panose="020F0502020204030203" pitchFamily="34" charset="0"/>
              </a:rPr>
              <a:t>tel. 732-446-6722</a:t>
            </a:r>
            <a:endParaRPr lang="en-US" sz="1200" dirty="0">
              <a:solidFill>
                <a:srgbClr val="fccdb9"/>
              </a:solidFill>
            </a:endParaRPr>
          </a:p>
        </p:txBody>
      </p:sp>
      <p:sp>
        <p:nvSpPr>
          <p:cNvPr id="77" name="TextBox 12">
            <a:extLst>
              <a:ext uri="{FF2B5EF4-FFF2-40B4-BE49-F238E27FC236}">
                <a16:creationId xmlns:a16="http://schemas.microsoft.com/office/drawing/2014/main" id="{455817A1-4C9D-49A1-A5F3-1A0A5D110FB7}"/>
              </a:ext>
            </a:extLst>
          </p:cNvPr>
          <p:cNvSpPr txBox="1"/>
          <p:nvPr/>
        </p:nvSpPr>
        <p:spPr>
          <a:xfrm>
            <a:off x="457515" y="11586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78" name="Oval 77">
            <a:extLst>
              <a:ext uri="{FF2B5EF4-FFF2-40B4-BE49-F238E27FC236}">
                <a16:creationId xmlns:a16="http://schemas.microsoft.com/office/drawing/2014/main" id="{CE985E76-FE81-4A54-BBA9-93C02859F3FA}"/>
              </a:ext>
            </a:extLst>
          </p:cNvPr>
          <p:cNvSpPr/>
          <p:nvPr/>
        </p:nvSpPr>
        <p:spPr>
          <a:xfrm>
            <a:off x="6239511" y="2349500"/>
            <a:ext cx="256584" cy="256584"/>
          </a:xfrm>
          <a:prstGeom prst="ellipse">
            <a:avLst/>
          </a:prstGeom>
          <a:noFill/>
          <a:ln w="762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A6EB75A-AA6E-4BA8-BCB6-458C892C26F7}"/>
              </a:ext>
            </a:extLst>
          </p:cNvPr>
          <p:cNvSpPr/>
          <p:nvPr/>
        </p:nvSpPr>
        <p:spPr>
          <a:xfrm>
            <a:off x="-437356" y="-1115017"/>
            <a:ext cx="1976437" cy="1976437"/>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external, water, large, city&#10;&#10;">
            <a:extLst>
              <a:ext uri="{FF2B5EF4-FFF2-40B4-BE49-F238E27FC236}">
                <a16:creationId xmlns:a16="http://schemas.microsoft.com/office/drawing/2014/main" id="{06352EB0-29DC-40E0-B71A-894CC436B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80" y="-459432"/>
            <a:ext cx="12645160" cy="7776864"/>
          </a:xfrm>
          <a:prstGeom prst="rect">
            <a:avLst/>
          </a:prstGeom>
        </p:spPr>
      </p:pic>
      <p:sp>
        <p:nvSpPr>
          <p:cNvPr id="3" name="Rectangle 2">
            <a:extLst>
              <a:ext uri="{FF2B5EF4-FFF2-40B4-BE49-F238E27FC236}">
                <a16:creationId xmlns:a16="http://schemas.microsoft.com/office/drawing/2014/main" id="{F1FE90B7-C563-4ECF-A442-B2CAE0538933}"/>
              </a:ext>
            </a:extLst>
          </p:cNvPr>
          <p:cNvSpPr/>
          <p:nvPr/>
        </p:nvSpPr>
        <p:spPr>
          <a:xfrm>
            <a:off x="-261257" y="-493486"/>
            <a:ext cx="12670971" cy="7808686"/>
          </a:xfrm>
          <a:prstGeom prst="rect">
            <a:avLst/>
          </a:prstGeom>
          <a:solidFill>
            <a:srgbClr val="fccdb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5">
            <a:extLst>
              <a:ext uri="{FF2B5EF4-FFF2-40B4-BE49-F238E27FC236}">
                <a16:creationId xmlns:a16="http://schemas.microsoft.com/office/drawing/2014/main" id="{D3D38477-5D6D-42EE-B706-791610FE8707}"/>
              </a:ext>
            </a:extLst>
          </p:cNvPr>
          <p:cNvSpPr txBox="1">
            <a:spLocks/>
          </p:cNvSpPr>
          <p:nvPr/>
        </p:nvSpPr>
        <p:spPr>
          <a:xfrm>
            <a:off x="11287634" y="6244091"/>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17</a:t>
            </a:fld>
            <a:endParaRPr lang="en-US" b="1" dirty="0">
              <a:solidFill>
                <a:schemeClr val="bg1"/>
              </a:solidFill>
              <a:latin typeface="Montserrat" panose="00000500000000000000" pitchFamily="2" charset="-52"/>
              <a:cs typeface="Poppins" panose="00000500000000000000" pitchFamily="2" charset="0"/>
            </a:endParaRPr>
          </a:p>
        </p:txBody>
      </p:sp>
      <p:sp>
        <p:nvSpPr>
          <p:cNvPr id="32" name="Oval 31">
            <a:extLst>
              <a:ext uri="{FF2B5EF4-FFF2-40B4-BE49-F238E27FC236}">
                <a16:creationId xmlns:a16="http://schemas.microsoft.com/office/drawing/2014/main" id="{F95FD967-4305-4E08-8DD7-F514335F8EAD}"/>
              </a:ext>
            </a:extLst>
          </p:cNvPr>
          <p:cNvSpPr/>
          <p:nvPr/>
        </p:nvSpPr>
        <p:spPr>
          <a:xfrm>
            <a:off x="-1762786" y="-2313649"/>
            <a:ext cx="4627297" cy="4627297"/>
          </a:xfrm>
          <a:prstGeom prst="ellipse">
            <a:avLst/>
          </a:prstGeom>
          <a:noFill/>
          <a:ln w="127000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50C6364-E7D5-4DA8-A810-14A4BEDCD1E8}"/>
              </a:ext>
            </a:extLst>
          </p:cNvPr>
          <p:cNvSpPr/>
          <p:nvPr/>
        </p:nvSpPr>
        <p:spPr>
          <a:xfrm>
            <a:off x="9936172" y="5189547"/>
            <a:ext cx="3336905" cy="3336905"/>
          </a:xfrm>
          <a:prstGeom prst="ellipse">
            <a:avLst/>
          </a:prstGeom>
          <a:noFill/>
          <a:ln w="1270000">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4DF3FA-AA86-47DE-A3A1-DADD3491927D}"/>
              </a:ext>
            </a:extLst>
          </p:cNvPr>
          <p:cNvSpPr/>
          <p:nvPr/>
        </p:nvSpPr>
        <p:spPr>
          <a:xfrm>
            <a:off x="1001486" y="1792513"/>
            <a:ext cx="1168401" cy="1168401"/>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403803" y="2158001"/>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solidFill>
                  <a:srgbClr val="ffffff"/>
                </a:solidFill>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2559731" y="4473219"/>
            <a:ext cx="7072539" cy="1034129"/>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solidFill>
                  <a:srgbClr val="ffffff"/>
                </a:solidFill>
                <a:latin typeface="Lato" panose="020F0502020204030203" pitchFamily="34" charset="0"/>
              </a:rPr>
              <a:t>Whoa! That’s a big number, aren’t you proud?</a:t>
            </a:r>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D4394ECE-FDED-430A-AF9D-CF42A6CD39A8}"/>
              </a:ext>
            </a:extLst>
          </p:cNvPr>
          <p:cNvSpPr/>
          <p:nvPr/>
        </p:nvSpPr>
        <p:spPr>
          <a:xfrm>
            <a:off x="9072067" y="3864522"/>
            <a:ext cx="3018331" cy="3018331"/>
          </a:xfrm>
          <a:prstGeom prst="ellipse">
            <a:avLst/>
          </a:prstGeom>
          <a:noFill/>
          <a:ln w="1143000">
            <a:solidFill>
              <a:srgbClr val="feee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B4D2E4-D494-491D-A98E-CDFA5AAE3873}"/>
              </a:ext>
            </a:extLst>
          </p:cNvPr>
          <p:cNvSpPr/>
          <p:nvPr/>
        </p:nvSpPr>
        <p:spPr>
          <a:xfrm>
            <a:off x="-383228" y="-646300"/>
            <a:ext cx="5183828" cy="518382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Drawing 8" descr="Picture looks like as sits, closed, wood&#10;&#10;">
            <a:extLst>
              <a:ext uri="{FF2B5EF4-FFF2-40B4-BE49-F238E27FC236}">
                <a16:creationId xmlns:a16="http://schemas.microsoft.com/office/drawing/2014/main" id="{D1C4EC7F-36AF-4E4E-8551-CD88287CCA5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090" b="19090"/>
          <a:stretch>
            <a:fillRect/>
          </a:stretch>
        </p:blipFill>
        <p:spPr>
          <a:xfrm>
            <a:off x="4381500" y="-3617913"/>
            <a:ext cx="9113838" cy="9113838"/>
          </a:xfrm>
        </p:spPr>
      </p:pic>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fccdb9"/>
                </a:solidFill>
                <a:latin typeface="Poppins" panose="00000500000000000000" pitchFamily="2" charset="0"/>
                <a:cs typeface="Poppins" panose="00000500000000000000" pitchFamily="2" charset="0"/>
              </a:endParaRP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fccdb9"/>
                </a:solidFill>
                <a:latin typeface="Lato" panose="020F0502020204030203" pitchFamily="34" charset="0"/>
              </a:endParaRPr>
            </a:p>
          </p:txBody>
        </p:sp>
      </p:grpSp>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550863" y="3155254"/>
            <a:ext cx="3919537" cy="8586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ffffff"/>
                </a:solidFill>
                <a:latin typeface="Poppins" panose="00000500000000000000" pitchFamily="2" charset="0"/>
                <a:cs typeface="Poppins" panose="00000500000000000000" pitchFamily="2" charset="0"/>
              </a:rPr>
              <a:t>185,244 users</a:t>
            </a:r>
            <a:endParaRPr lang="en-US" b="1" dirty="0">
              <a:solidFill>
                <a:srgbClr val="ffffff"/>
              </a:solidFill>
              <a:latin typeface="Poppins" panose="00000500000000000000" pitchFamily="2" charset="0"/>
              <a:cs typeface="Poppins" panose="00000500000000000000" pitchFamily="2" charset="0"/>
            </a:endParaRPr>
          </a:p>
          <a:p>
            <a:pPr>
              <a:spcBef>
                <a:spcPts val="0"/>
              </a:spcBef>
            </a:pPr>
            <a:r>
              <a:rPr lang="en-US" sz="1800" dirty="0">
                <a:solidFill>
                  <a:srgbClr val="fccdb9"/>
                </a:solidFill>
                <a:latin typeface="Lato" panose="020F0502020204030203" pitchFamily="34" charset="0"/>
              </a:rPr>
              <a:t>And a lot of users</a:t>
            </a:r>
          </a:p>
        </p:txBody>
      </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fccdb9"/>
                </a:solidFill>
                <a:latin typeface="Poppins" panose="00000500000000000000" pitchFamily="2" charset="0"/>
                <a:cs typeface="Poppins" panose="00000500000000000000" pitchFamily="2" charset="0"/>
              </a:endParaRP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fccdb9"/>
                </a:solidFill>
                <a:latin typeface="Lato" panose="020F0502020204030203" pitchFamily="34" charset="0"/>
              </a:endParaRPr>
            </a:p>
          </p:txBody>
        </p:sp>
      </p:grpSp>
      <p:sp>
        <p:nvSpPr>
          <p:cNvPr id="45" name="Slide number 5">
            <a:extLst>
              <a:ext uri="{FF2B5EF4-FFF2-40B4-BE49-F238E27FC236}">
                <a16:creationId xmlns:a16="http://schemas.microsoft.com/office/drawing/2014/main" id="{8FF3CC4C-90A8-4D7B-A946-D151A9C1A080}"/>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cdb9"/>
                </a:solidFill>
                <a:latin typeface="Montserrat" panose="00000500000000000000" pitchFamily="2" charset="-52"/>
                <a:cs typeface="Poppins" panose="00000500000000000000" pitchFamily="2" charset="0"/>
              </a:rPr>
              <a:pPr/>
              <a:t>18</a:t>
            </a:fld>
            <a:endParaRPr lang="en-US" b="1" dirty="0">
              <a:solidFill>
                <a:srgbClr val="fccdb9"/>
              </a:solidFill>
              <a:latin typeface="Montserrat" panose="00000500000000000000" pitchFamily="2" charset="-52"/>
              <a:cs typeface="Poppins" panose="00000500000000000000" pitchFamily="2" charset="0"/>
            </a:endParaRPr>
          </a:p>
        </p:txBody>
      </p:sp>
      <p:sp>
        <p:nvSpPr>
          <p:cNvPr id="4" name="Rectangle 3">
            <a:extLst>
              <a:ext uri="{FF2B5EF4-FFF2-40B4-BE49-F238E27FC236}">
                <a16:creationId xmlns:a16="http://schemas.microsoft.com/office/drawing/2014/main" id="{15632EA6-40FA-44BA-81A9-59000F7C23F6}"/>
              </a:ext>
            </a:extLst>
          </p:cNvPr>
          <p:cNvSpPr/>
          <p:nvPr/>
        </p:nvSpPr>
        <p:spPr>
          <a:xfrm>
            <a:off x="550863" y="1453828"/>
            <a:ext cx="3492500" cy="954107"/>
          </a:xfrm>
          <a:prstGeom prst="rect">
            <a:avLst/>
          </a:prstGeom>
        </p:spPr>
        <p:txBody>
          <a:bodyPr vert="horz" wrap="square" lIns="0" tIns="0" rIns="0" bIns="0" anchor="ctr" anchorCtr="0">
            <a:spAutoFit/>
          </a:bodyPr>
          <a:lstStyle/>
          <a:p>
            <a:pPr>
              <a:spcBef>
                <a:spcPts val="0"/>
              </a:spcBef>
            </a:pPr>
            <a:r>
              <a:rPr lang="en" sz="4400" b="1" dirty="0">
                <a:solidFill>
                  <a:srgbClr val="ffffff"/>
                </a:solidFill>
                <a:latin typeface="Poppins" panose="00000500000000000000" pitchFamily="2" charset="0"/>
                <a:cs typeface="Poppins" panose="00000500000000000000" pitchFamily="2" charset="0"/>
              </a:rPr>
              <a:t>89,526,124$</a:t>
            </a:r>
            <a:endParaRPr lang="en-US" sz="4400" b="1" dirty="0">
              <a:solidFill>
                <a:srgbClr val="ffffff"/>
              </a:solidFill>
              <a:latin typeface="Poppins" panose="00000500000000000000" pitchFamily="2" charset="0"/>
              <a:cs typeface="Poppins" panose="00000500000000000000" pitchFamily="2" charset="0"/>
            </a:endParaRPr>
          </a:p>
          <a:p>
            <a:r>
              <a:rPr lang="en-US" dirty="0">
                <a:solidFill>
                  <a:srgbClr val="fccdb9"/>
                </a:solidFill>
                <a:latin typeface="Lato" panose="020F0502020204030203" pitchFamily="34" charset="0"/>
              </a:rPr>
              <a:t>That’s a lot of money</a:t>
            </a:r>
          </a:p>
        </p:txBody>
      </p:sp>
      <p:sp>
        <p:nvSpPr>
          <p:cNvPr id="46" name="Rectangle 45">
            <a:extLst>
              <a:ext uri="{FF2B5EF4-FFF2-40B4-BE49-F238E27FC236}">
                <a16:creationId xmlns:a16="http://schemas.microsoft.com/office/drawing/2014/main" id="{BBAF13C1-FF33-4E14-875B-15AEADBF4863}"/>
              </a:ext>
            </a:extLst>
          </p:cNvPr>
          <p:cNvSpPr/>
          <p:nvPr/>
        </p:nvSpPr>
        <p:spPr>
          <a:xfrm>
            <a:off x="550863" y="4761269"/>
            <a:ext cx="1746250" cy="954107"/>
          </a:xfrm>
          <a:prstGeom prst="rect">
            <a:avLst/>
          </a:prstGeom>
        </p:spPr>
        <p:txBody>
          <a:bodyPr vert="horz" wrap="square" lIns="0" tIns="0" rIns="0" bIns="0" anchor="ctr" anchorCtr="0">
            <a:spAutoFit/>
          </a:bodyPr>
          <a:lstStyle/>
          <a:p>
            <a:pPr>
              <a:spcBef>
                <a:spcPts val="0"/>
              </a:spcBef>
            </a:pPr>
            <a:r>
              <a:rPr lang="en" sz="4400" b="1" dirty="0">
                <a:solidFill>
                  <a:srgbClr val="ffffff"/>
                </a:solidFill>
                <a:latin typeface="Poppins" panose="00000500000000000000" pitchFamily="2" charset="0"/>
                <a:cs typeface="Poppins" panose="00000500000000000000" pitchFamily="2" charset="0"/>
              </a:rPr>
              <a:t>100%</a:t>
            </a:r>
            <a:endParaRPr lang="en-US" sz="4400" b="1" dirty="0">
              <a:solidFill>
                <a:srgbClr val="ffffff"/>
              </a:solidFill>
              <a:latin typeface="Poppins" panose="00000500000000000000" pitchFamily="2" charset="0"/>
              <a:cs typeface="Poppins" panose="00000500000000000000" pitchFamily="2" charset="0"/>
            </a:endParaRPr>
          </a:p>
          <a:p>
            <a:r>
              <a:rPr lang="en-US" dirty="0">
                <a:solidFill>
                  <a:srgbClr val="fccdb9"/>
                </a:solidFill>
                <a:latin typeface="Lato" panose="020F0502020204030203" pitchFamily="34" charset="0"/>
              </a:rPr>
              <a:t>Total success!</a:t>
            </a:r>
          </a:p>
        </p:txBody>
      </p:sp>
      <p:sp>
        <p:nvSpPr>
          <p:cNvPr id="48" name="Oval 47">
            <a:extLst>
              <a:ext uri="{FF2B5EF4-FFF2-40B4-BE49-F238E27FC236}">
                <a16:creationId xmlns:a16="http://schemas.microsoft.com/office/drawing/2014/main" id="{BD92262A-5148-4B46-9E8B-5E460FF30E43}"/>
              </a:ext>
            </a:extLst>
          </p:cNvPr>
          <p:cNvSpPr/>
          <p:nvPr/>
        </p:nvSpPr>
        <p:spPr>
          <a:xfrm>
            <a:off x="9072067" y="3864522"/>
            <a:ext cx="3018331" cy="3018331"/>
          </a:xfrm>
          <a:prstGeom prst="ellipse">
            <a:avLst/>
          </a:prstGeom>
          <a:noFill/>
          <a:ln w="1143000">
            <a:solidFill>
              <a:srgbClr val="feeee7">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083A3AB-E62C-4B66-AF14-4CB625390C49}"/>
              </a:ext>
            </a:extLst>
          </p:cNvPr>
          <p:cNvGrpSpPr/>
          <p:nvPr/>
        </p:nvGrpSpPr>
        <p:grpSpPr>
          <a:xfrm>
            <a:off x="-1995487" y="4444093"/>
            <a:ext cx="11239501" cy="10793185"/>
            <a:chOff x="667658" y="-1335314"/>
            <a:chExt cx="4934857" cy="4934857"/>
          </a:xfrm>
        </p:grpSpPr>
        <p:cxnSp>
          <p:nvCxnSpPr>
            <p:cNvPr id="21" name="Straight connective line 20">
              <a:extLst>
                <a:ext uri="{FF2B5EF4-FFF2-40B4-BE49-F238E27FC236}">
                  <a16:creationId xmlns:a16="http://schemas.microsoft.com/office/drawing/2014/main" id="{E374A356-1972-49E3-B690-0FB25328F940}"/>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3F21A5B-C2EC-4C26-A00C-6666BE8DD1C5}"/>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CB810D26-3B7A-41FD-A42C-59A3DCE47130}"/>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01C4B586-0F1C-400D-8A13-DC12A60B4DD5}"/>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7F7B604-A716-43E4-81D2-412A9EE8C3AE}"/>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03A0FB0D-F5DD-4DDE-B468-C4751C1E5830}"/>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D1D98348-E19E-4CFF-BCE2-95C2DBF4C48A}"/>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BFBF9CEC-1715-46CD-AE4C-40A1F3C92DB5}"/>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2E17EF2-19E7-4A85-B013-DB0425ADA945}"/>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7F655D8C-FAD2-4077-93FB-33D08F735134}"/>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C531819D-F0D3-4623-ABDA-B9A539010062}"/>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DA97E838-AA3F-4792-AD00-3EA6AD1BD8A0}"/>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73B9C544-A2EB-4BD3-96CA-F1EC31EFD9D0}"/>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979F0302-D02B-4BCD-AC2E-B0EC0BC5F113}"/>
              </a:ext>
            </a:extLst>
          </p:cNvPr>
          <p:cNvSpPr/>
          <p:nvPr/>
        </p:nvSpPr>
        <p:spPr>
          <a:xfrm>
            <a:off x="-1129167" y="4773158"/>
            <a:ext cx="3360059" cy="3360059"/>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ACD01A-C65A-4E0B-B931-DA684C45E356}"/>
              </a:ext>
            </a:extLst>
          </p:cNvPr>
          <p:cNvSpPr txBox="1"/>
          <p:nvPr/>
        </p:nvSpPr>
        <p:spPr>
          <a:xfrm>
            <a:off x="587375" y="2915530"/>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2526732"/>
            <a:ext cx="3203575"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2526732"/>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01.</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4802809"/>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468081"/>
            <a:ext cx="3203575"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468081"/>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04.</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2915530"/>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2522746"/>
            <a:ext cx="2519363" cy="212120"/>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2526732"/>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02.</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4802809"/>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468081"/>
            <a:ext cx="2519363" cy="212120"/>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468081"/>
            <a:ext cx="46853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05.</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2915530"/>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2526732"/>
            <a:ext cx="2519362"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2526732"/>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03.</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4802809"/>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468081"/>
            <a:ext cx="2519362" cy="212120"/>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468081"/>
            <a:ext cx="468535" cy="208134"/>
          </a:xfrm>
          <a:prstGeom prst="rect">
            <a:avLst/>
          </a:prstGeom>
          <a:noFill/>
        </p:spPr>
        <p:txBody>
          <a:bodyPr wrap="square" lIns="0" tIns="0" rIns="0" bIns="0" rtlCol="0">
            <a:spAutoFit/>
          </a:bodyPr>
          <a:lstStyle/>
          <a:p>
            <a:pPr>
              <a:lnSpc>
                <a:spcPct val="120000"/>
              </a:lnSpc>
            </a:pPr>
            <a:r>
              <a:rPr lang="en-US" sz="1200" b="1" dirty="0">
                <a:solidFill>
                  <a:srgbClr val="ffffff"/>
                </a:solidFill>
                <a:latin typeface="Poppins" panose="00000500000000000000" pitchFamily="2" charset="0"/>
                <a:cs typeface="Poppins" panose="00000500000000000000" pitchFamily="2" charset="0"/>
              </a:rPr>
              <a:t>06.</a:t>
            </a:r>
            <a:endParaRPr lang="en-US" sz="1200" b="1" dirty="0">
              <a:solidFill>
                <a:srgbClr val="feeee7"/>
              </a:solidFill>
              <a:latin typeface="Montserrat ExtraBold" panose="00000900000000000000" pitchFamily="2" charset="-52"/>
              <a:cs typeface="Poppins" panose="00000500000000000000" pitchFamily="2" charset="0"/>
            </a:endParaRPr>
          </a:p>
        </p:txBody>
      </p:sp>
      <p:sp>
        <p:nvSpPr>
          <p:cNvPr id="49" name="Slide number 5">
            <a:extLst>
              <a:ext uri="{FF2B5EF4-FFF2-40B4-BE49-F238E27FC236}">
                <a16:creationId xmlns:a16="http://schemas.microsoft.com/office/drawing/2014/main" id="{042A2619-3BE0-4F18-88ED-545EEC7AAE25}"/>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cdb9"/>
                </a:solidFill>
                <a:latin typeface="Montserrat" panose="00000500000000000000" pitchFamily="2" charset="-52"/>
                <a:cs typeface="Poppins" panose="00000500000000000000" pitchFamily="2" charset="0"/>
              </a:rPr>
              <a:pPr/>
              <a:t>19</a:t>
            </a:fld>
            <a:endParaRPr lang="en-US" b="1" dirty="0">
              <a:solidFill>
                <a:srgbClr val="fccdb9"/>
              </a:solidFill>
              <a:latin typeface="Montserrat" panose="00000500000000000000" pitchFamily="2" charset="-52"/>
              <a:cs typeface="Poppins" panose="00000500000000000000" pitchFamily="2" charset="0"/>
            </a:endParaRPr>
          </a:p>
        </p:txBody>
      </p:sp>
      <p:sp>
        <p:nvSpPr>
          <p:cNvPr id="38" name="Oval 37">
            <a:extLst>
              <a:ext uri="{FF2B5EF4-FFF2-40B4-BE49-F238E27FC236}">
                <a16:creationId xmlns:a16="http://schemas.microsoft.com/office/drawing/2014/main" id="{FF27B48C-1E85-4699-AD86-6A5A6C06610A}"/>
              </a:ext>
            </a:extLst>
          </p:cNvPr>
          <p:cNvSpPr/>
          <p:nvPr/>
        </p:nvSpPr>
        <p:spPr>
          <a:xfrm>
            <a:off x="6631706" y="-4576949"/>
            <a:ext cx="6209808" cy="620980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B65FF-6F59-43D8-84F7-94090A56283C}"/>
              </a:ext>
            </a:extLst>
          </p:cNvPr>
          <p:cNvSpPr/>
          <p:nvPr/>
        </p:nvSpPr>
        <p:spPr>
          <a:xfrm>
            <a:off x="5865876" y="-438911"/>
            <a:ext cx="877824" cy="877821"/>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TextBox 12">
            <a:extLst>
              <a:ext uri="{FF2B5EF4-FFF2-40B4-BE49-F238E27FC236}">
                <a16:creationId xmlns:a16="http://schemas.microsoft.com/office/drawing/2014/main" id="{B040D923-8A38-4D2A-B6D2-95BF7CEA737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45" name="Oval 44">
            <a:extLst>
              <a:ext uri="{FF2B5EF4-FFF2-40B4-BE49-F238E27FC236}">
                <a16:creationId xmlns:a16="http://schemas.microsoft.com/office/drawing/2014/main" id="{0B8AA0B4-7C40-45EF-8923-6463899651F0}"/>
              </a:ext>
            </a:extLst>
          </p:cNvPr>
          <p:cNvSpPr/>
          <p:nvPr/>
        </p:nvSpPr>
        <p:spPr>
          <a:xfrm>
            <a:off x="11967667" y="2505622"/>
            <a:ext cx="3018331" cy="3018331"/>
          </a:xfrm>
          <a:prstGeom prst="ellipse">
            <a:avLst/>
          </a:prstGeom>
          <a:noFill/>
          <a:ln w="1143000">
            <a:solidFill>
              <a:srgbClr val="feeee7">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10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6D7838A9-B58D-4FA9-970D-94B0970CADDE}"/>
              </a:ext>
            </a:extLst>
          </p:cNvPr>
          <p:cNvSpPr/>
          <p:nvPr/>
        </p:nvSpPr>
        <p:spPr>
          <a:xfrm>
            <a:off x="550863" y="6207715"/>
            <a:ext cx="1300569" cy="1300569"/>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Drawing 61" descr="Picture looks like as sits, interior, white, computer&#10;&#10;">
            <a:extLst>
              <a:ext uri="{FF2B5EF4-FFF2-40B4-BE49-F238E27FC236}">
                <a16:creationId xmlns:a16="http://schemas.microsoft.com/office/drawing/2014/main" id="{0ED7272B-61F8-4DC4-A9A4-E6070A2661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pic>
        <p:nvPicPr>
          <p:cNvPr id="56" name="Drawing 55" descr="Picture looks like as building, external, large, clock&#10;&#10;">
            <a:extLst>
              <a:ext uri="{FF2B5EF4-FFF2-40B4-BE49-F238E27FC236}">
                <a16:creationId xmlns:a16="http://schemas.microsoft.com/office/drawing/2014/main" id="{E325E5CA-E786-487A-87A7-3AB53B1D992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500" r="12500"/>
          <a:stretch>
            <a:fillRect/>
          </a:stretch>
        </p:blipFill>
        <p:spPr>
          <a:xfrm>
            <a:off x="5990958" y="933628"/>
            <a:ext cx="3314700" cy="3314700"/>
          </a:xfrm>
        </p:spPr>
      </p:pic>
      <p:grpSp>
        <p:nvGrpSpPr>
          <p:cNvPr id="4" name="Group 3">
            <a:extLst>
              <a:ext uri="{FF2B5EF4-FFF2-40B4-BE49-F238E27FC236}">
                <a16:creationId xmlns:a16="http://schemas.microsoft.com/office/drawing/2014/main" id="{A75F5061-A102-49BA-A803-F6AEEB0173D8}"/>
              </a:ext>
            </a:extLst>
          </p:cNvPr>
          <p:cNvGrpSpPr/>
          <p:nvPr/>
        </p:nvGrpSpPr>
        <p:grpSpPr>
          <a:xfrm>
            <a:off x="674136" y="787311"/>
            <a:ext cx="5048121" cy="4368978"/>
            <a:chOff x="470936" y="647318"/>
            <a:chExt cx="5048121" cy="4368978"/>
          </a:xfrm>
        </p:grpSpPr>
        <p:sp>
          <p:nvSpPr>
            <p:cNvPr id="116" name="TextBox 12">
              <a:extLst>
                <a:ext uri="{FF2B5EF4-FFF2-40B4-BE49-F238E27FC236}">
                  <a16:creationId xmlns:a16="http://schemas.microsoft.com/office/drawing/2014/main" id="{E519F710-20DD-458E-A780-A133EF82E3D0}"/>
                </a:ext>
              </a:extLst>
            </p:cNvPr>
            <p:cNvSpPr txBox="1"/>
            <p:nvPr/>
          </p:nvSpPr>
          <p:spPr>
            <a:xfrm>
              <a:off x="470936" y="64731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3575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30039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cdb9"/>
                  </a:solidFill>
                  <a:latin typeface="Lato" panose="020F0502020204030203" pitchFamily="34" charset="0"/>
                  <a:ea typeface="Lato" panose="020F0502020204030203" pitchFamily="34" charset="0"/>
                  <a:cs typeface="Lato" panose="020F0502020204030203" pitchFamily="34" charset="0"/>
                </a:rPr>
                <a:t>01</a:t>
              </a:r>
            </a:p>
          </p:txBody>
        </p:sp>
      </p:grpSp>
      <p:sp>
        <p:nvSpPr>
          <p:cNvPr id="35" name="Slide number 5">
            <a:extLst>
              <a:ext uri="{FF2B5EF4-FFF2-40B4-BE49-F238E27FC236}">
                <a16:creationId xmlns:a16="http://schemas.microsoft.com/office/drawing/2014/main" id="{B2DA2881-7095-48F7-AA1D-8079516957FB}"/>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2</a:t>
            </a:fld>
            <a:endParaRPr lang="en-US" b="1" dirty="0">
              <a:solidFill>
                <a:schemeClr val="tx1"/>
              </a:solidFill>
              <a:latin typeface="Montserrat" panose="00000500000000000000" pitchFamily="2" charset="-52"/>
              <a:cs typeface="Poppins" panose="00000500000000000000" pitchFamily="2" charset="0"/>
            </a:endParaRPr>
          </a:p>
        </p:txBody>
      </p:sp>
      <p:sp>
        <p:nvSpPr>
          <p:cNvPr id="23" name="Oval 22">
            <a:extLst>
              <a:ext uri="{FF2B5EF4-FFF2-40B4-BE49-F238E27FC236}">
                <a16:creationId xmlns:a16="http://schemas.microsoft.com/office/drawing/2014/main" id="{FE29316F-2011-407D-8C01-4365D05C0954}"/>
              </a:ext>
            </a:extLst>
          </p:cNvPr>
          <p:cNvSpPr/>
          <p:nvPr/>
        </p:nvSpPr>
        <p:spPr>
          <a:xfrm>
            <a:off x="8830114" y="1523447"/>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868C78C-BD34-4170-AFC0-1E04F6C66F8F}"/>
              </a:ext>
            </a:extLst>
          </p:cNvPr>
          <p:cNvSpPr/>
          <p:nvPr/>
        </p:nvSpPr>
        <p:spPr>
          <a:xfrm>
            <a:off x="10189522" y="-1773878"/>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F5892C9-648E-453B-B909-BF5BAD9788CB}"/>
              </a:ext>
            </a:extLst>
          </p:cNvPr>
          <p:cNvSpPr/>
          <p:nvPr/>
        </p:nvSpPr>
        <p:spPr>
          <a:xfrm>
            <a:off x="-1193308" y="4032496"/>
            <a:ext cx="6209808" cy="620980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0B5354F-42AD-4A52-B187-5668E8194E0C}"/>
              </a:ext>
            </a:extLst>
          </p:cNvPr>
          <p:cNvSpPr/>
          <p:nvPr/>
        </p:nvSpPr>
        <p:spPr>
          <a:xfrm>
            <a:off x="10337800" y="-1165986"/>
            <a:ext cx="2743200" cy="2743191"/>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TextBox 24">
            <a:extLst>
              <a:ext uri="{FF2B5EF4-FFF2-40B4-BE49-F238E27FC236}">
                <a16:creationId xmlns:a16="http://schemas.microsoft.com/office/drawing/2014/main" id="{EC8ED21E-2687-456C-B7C8-20679800FEE6}"/>
              </a:ext>
            </a:extLst>
          </p:cNvPr>
          <p:cNvSpPr txBox="1"/>
          <p:nvPr/>
        </p:nvSpPr>
        <p:spPr>
          <a:xfrm>
            <a:off x="550863" y="3221006"/>
            <a:ext cx="4170491"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550863" y="2933808"/>
            <a:ext cx="3203575"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550863" y="5583206"/>
            <a:ext cx="4565515"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550863" y="5296008"/>
            <a:ext cx="3203575"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88050" y="2059641"/>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fccdb9"/>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80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70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40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100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80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30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AA</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AB</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AD</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AF</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AE</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AC</a:t>
              </a:r>
              <a:endParaRPr lang="en-US" sz="1200" dirty="0">
                <a:solidFill>
                  <a:srgbClr val="fccdb9"/>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5988050" y="4269811"/>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fccdb9"/>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40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AA</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AB</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AD</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AF</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AE</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AC</a:t>
              </a:r>
              <a:endParaRPr lang="en-US" sz="1200" dirty="0">
                <a:solidFill>
                  <a:srgbClr val="fccdb9"/>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ffffff"/>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100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9</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5</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8</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7</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6</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grpSp>
      <p:sp>
        <p:nvSpPr>
          <p:cNvPr id="72" name="Slide number 5">
            <a:extLst>
              <a:ext uri="{FF2B5EF4-FFF2-40B4-BE49-F238E27FC236}">
                <a16:creationId xmlns:a16="http://schemas.microsoft.com/office/drawing/2014/main" id="{E7A94BA9-C68B-4694-BC06-8491A5E37027}"/>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cdb9"/>
                </a:solidFill>
                <a:latin typeface="Montserrat" panose="00000500000000000000" pitchFamily="2" charset="-52"/>
                <a:cs typeface="Poppins" panose="00000500000000000000" pitchFamily="2" charset="0"/>
              </a:rPr>
              <a:pPr/>
              <a:t>20</a:t>
            </a:fld>
            <a:endParaRPr lang="en-US" b="1" dirty="0">
              <a:solidFill>
                <a:srgbClr val="fccdb9"/>
              </a:solidFill>
              <a:latin typeface="Montserrat" panose="00000500000000000000" pitchFamily="2" charset="-52"/>
              <a:cs typeface="Poppins" panose="00000500000000000000" pitchFamily="2" charset="0"/>
            </a:endParaRPr>
          </a:p>
        </p:txBody>
      </p:sp>
      <p:sp>
        <p:nvSpPr>
          <p:cNvPr id="53" name="Oval 52">
            <a:extLst>
              <a:ext uri="{FF2B5EF4-FFF2-40B4-BE49-F238E27FC236}">
                <a16:creationId xmlns:a16="http://schemas.microsoft.com/office/drawing/2014/main" id="{277BCE8C-AB1C-45E4-84A7-B5161D434168}"/>
              </a:ext>
            </a:extLst>
          </p:cNvPr>
          <p:cNvSpPr/>
          <p:nvPr/>
        </p:nvSpPr>
        <p:spPr>
          <a:xfrm>
            <a:off x="572537" y="2238059"/>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54" name="Oval 53">
            <a:extLst>
              <a:ext uri="{FF2B5EF4-FFF2-40B4-BE49-F238E27FC236}">
                <a16:creationId xmlns:a16="http://schemas.microsoft.com/office/drawing/2014/main" id="{B70C3704-7097-479F-97F0-33914C67AAAF}"/>
              </a:ext>
            </a:extLst>
          </p:cNvPr>
          <p:cNvSpPr/>
          <p:nvPr/>
        </p:nvSpPr>
        <p:spPr>
          <a:xfrm>
            <a:off x="572537" y="4641987"/>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5" name="TextBox 12">
            <a:extLst>
              <a:ext uri="{FF2B5EF4-FFF2-40B4-BE49-F238E27FC236}">
                <a16:creationId xmlns:a16="http://schemas.microsoft.com/office/drawing/2014/main" id="{50219A9D-2EA8-4F61-BC0F-C8AB26E66B4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2CBF133-8369-4CF9-931C-BAC5A02112AA}"/>
              </a:ext>
            </a:extLst>
          </p:cNvPr>
          <p:cNvGrpSpPr/>
          <p:nvPr/>
        </p:nvGrpSpPr>
        <p:grpSpPr>
          <a:xfrm>
            <a:off x="-5619751" y="3093358"/>
            <a:ext cx="11239501" cy="10793185"/>
            <a:chOff x="667658" y="-1335314"/>
            <a:chExt cx="4934857" cy="4934857"/>
          </a:xfrm>
        </p:grpSpPr>
        <p:cxnSp>
          <p:nvCxnSpPr>
            <p:cNvPr id="35" name="Straight connective line 34">
              <a:extLst>
                <a:ext uri="{FF2B5EF4-FFF2-40B4-BE49-F238E27FC236}">
                  <a16:creationId xmlns:a16="http://schemas.microsoft.com/office/drawing/2014/main" id="{21D2B5D1-E8A8-4481-96C9-11EEAF96F0E2}"/>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095E5101-6631-4D8D-94B8-60420C13315B}"/>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C47757DD-7A5C-4F18-AFE0-2F67D93B1B74}"/>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953D393-2446-4D01-BE0E-7824F962D096}"/>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34B91C60-DA50-4D94-AE66-AEABE81C59A3}"/>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30B51B2D-B652-4282-AFD8-ACEA30605A59}"/>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BB71790F-8AF8-4797-9497-8F5C586CF81C}"/>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C4416118-146E-4BB3-BEF0-E49EE62F92E8}"/>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A37ADD3-91CF-4924-BAB5-010A2DB0A01C}"/>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6250961-CCF0-49AE-BC68-4DCBC660CDDC}"/>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EAF18B21-D450-4B6D-BDFE-0D90900A0A33}"/>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F1C1C3AE-547F-4644-8A8A-40534A7A86B9}"/>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D7B94320-C500-4CDA-A231-F9F31252AE3D}"/>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149F493D-6E07-46BA-8512-B2F117FC6651}"/>
              </a:ext>
            </a:extLst>
          </p:cNvPr>
          <p:cNvSpPr/>
          <p:nvPr/>
        </p:nvSpPr>
        <p:spPr>
          <a:xfrm>
            <a:off x="8674592" y="-3689104"/>
            <a:ext cx="6209808" cy="620980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5">
            <a:extLst>
              <a:ext uri="{FF2B5EF4-FFF2-40B4-BE49-F238E27FC236}">
                <a16:creationId xmlns:a16="http://schemas.microsoft.com/office/drawing/2014/main" id="{4DB60C84-FBEE-4B8B-B38C-F7355F062515}"/>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cdb9"/>
                </a:solidFill>
                <a:latin typeface="Montserrat" panose="00000500000000000000" pitchFamily="2" charset="-52"/>
                <a:cs typeface="Poppins" panose="00000500000000000000" pitchFamily="2" charset="0"/>
              </a:rPr>
              <a:pPr/>
              <a:t>21</a:t>
            </a:fld>
            <a:endParaRPr lang="en-US" b="1" dirty="0">
              <a:solidFill>
                <a:srgbClr val="fccdb9"/>
              </a:solidFill>
              <a:latin typeface="Montserrat" panose="00000500000000000000" pitchFamily="2" charset="-52"/>
              <a:cs typeface="Poppins" panose="00000500000000000000" pitchFamily="2" charset="0"/>
            </a:endParaRPr>
          </a:p>
        </p:txBody>
      </p:sp>
      <p:sp>
        <p:nvSpPr>
          <p:cNvPr id="3" name="TextBox 12">
            <a:extLst>
              <a:ext uri="{FF2B5EF4-FFF2-40B4-BE49-F238E27FC236}">
                <a16:creationId xmlns:a16="http://schemas.microsoft.com/office/drawing/2014/main" id="{2A17F09B-7068-4780-A0C3-EDDD9C32CE9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grpSp>
        <p:nvGrpSpPr>
          <p:cNvPr id="29" name="Group 28">
            <a:extLst>
              <a:ext uri="{FF2B5EF4-FFF2-40B4-BE49-F238E27FC236}">
                <a16:creationId xmlns:a16="http://schemas.microsoft.com/office/drawing/2014/main" id="{35B60A99-7740-42BB-BF80-6E17274FA40B}"/>
              </a:ext>
            </a:extLst>
          </p:cNvPr>
          <p:cNvGrpSpPr/>
          <p:nvPr/>
        </p:nvGrpSpPr>
        <p:grpSpPr>
          <a:xfrm>
            <a:off x="6009724" y="1193908"/>
            <a:ext cx="5037817" cy="910181"/>
            <a:chOff x="6009724" y="1638408"/>
            <a:chExt cx="5037817" cy="910181"/>
          </a:xfrm>
        </p:grpSpPr>
        <p:grpSp>
          <p:nvGrpSpPr>
            <p:cNvPr id="24" name="Group 23">
              <a:extLst>
                <a:ext uri="{FF2B5EF4-FFF2-40B4-BE49-F238E27FC236}">
                  <a16:creationId xmlns:a16="http://schemas.microsoft.com/office/drawing/2014/main" id="{39886B45-5C88-4EE4-AA3A-B083D669098F}"/>
                </a:ext>
              </a:extLst>
            </p:cNvPr>
            <p:cNvGrpSpPr/>
            <p:nvPr/>
          </p:nvGrpSpPr>
          <p:grpSpPr>
            <a:xfrm>
              <a:off x="6877050" y="1638408"/>
              <a:ext cx="4170491" cy="910181"/>
              <a:chOff x="6877050" y="1638408"/>
              <a:chExt cx="4170491" cy="910181"/>
            </a:xfrm>
          </p:grpSpPr>
          <p:sp>
            <p:nvSpPr>
              <p:cNvPr id="4" name="TextBox 3">
                <a:extLst>
                  <a:ext uri="{FF2B5EF4-FFF2-40B4-BE49-F238E27FC236}">
                    <a16:creationId xmlns:a16="http://schemas.microsoft.com/office/drawing/2014/main" id="{C88C0C91-CB67-4694-840B-5988D49E483A}"/>
                  </a:ext>
                </a:extLst>
              </p:cNvPr>
              <p:cNvSpPr txBox="1"/>
              <p:nvPr/>
            </p:nvSpPr>
            <p:spPr>
              <a:xfrm>
                <a:off x="6877050" y="1900206"/>
                <a:ext cx="4170491"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5" name="TextBox 4">
                <a:extLst>
                  <a:ext uri="{FF2B5EF4-FFF2-40B4-BE49-F238E27FC236}">
                    <a16:creationId xmlns:a16="http://schemas.microsoft.com/office/drawing/2014/main" id="{FFE8B7CE-EDDA-498D-A22D-CA2961728E2A}"/>
                  </a:ext>
                </a:extLst>
              </p:cNvPr>
              <p:cNvSpPr txBox="1"/>
              <p:nvPr/>
            </p:nvSpPr>
            <p:spPr>
              <a:xfrm>
                <a:off x="6877050" y="1638408"/>
                <a:ext cx="3203575"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grpSp>
        <p:sp>
          <p:nvSpPr>
            <p:cNvPr id="8" name="Oval 7">
              <a:extLst>
                <a:ext uri="{FF2B5EF4-FFF2-40B4-BE49-F238E27FC236}">
                  <a16:creationId xmlns:a16="http://schemas.microsoft.com/office/drawing/2014/main" id="{203A69E4-5DD7-41BF-9AF4-2B952DA6BAB7}"/>
                </a:ext>
              </a:extLst>
            </p:cNvPr>
            <p:cNvSpPr/>
            <p:nvPr/>
          </p:nvSpPr>
          <p:spPr>
            <a:xfrm>
              <a:off x="6009724" y="1805164"/>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1</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grpSp>
        <p:nvGrpSpPr>
          <p:cNvPr id="10" name="Group 9">
            <a:extLst>
              <a:ext uri="{FF2B5EF4-FFF2-40B4-BE49-F238E27FC236}">
                <a16:creationId xmlns:a16="http://schemas.microsoft.com/office/drawing/2014/main" id="{7982DE49-2267-4E02-BA6E-F6F2F7ED0FEE}"/>
              </a:ext>
            </a:extLst>
          </p:cNvPr>
          <p:cNvGrpSpPr/>
          <p:nvPr/>
        </p:nvGrpSpPr>
        <p:grpSpPr>
          <a:xfrm>
            <a:off x="1292700" y="2762249"/>
            <a:ext cx="2650358" cy="2650359"/>
            <a:chOff x="1541603" y="2805523"/>
            <a:chExt cx="2520000" cy="2520001"/>
          </a:xfrm>
        </p:grpSpPr>
        <p:sp>
          <p:nvSpPr>
            <p:cNvPr id="11" name="Rainbow 10">
              <a:extLst>
                <a:ext uri="{FF2B5EF4-FFF2-40B4-BE49-F238E27FC236}">
                  <a16:creationId xmlns:a16="http://schemas.microsoft.com/office/drawing/2014/main" id="{24C36E7C-948D-4060-AA0E-9B14293B755A}"/>
                </a:ext>
              </a:extLst>
            </p:cNvPr>
            <p:cNvSpPr/>
            <p:nvPr/>
          </p:nvSpPr>
          <p:spPr>
            <a:xfrm>
              <a:off x="1541603" y="2805524"/>
              <a:ext cx="2520000" cy="2520000"/>
            </a:xfrm>
            <a:prstGeom prst="arc">
              <a:avLst>
                <a:gd name="adj1" fmla="val 6232275"/>
                <a:gd name="adj2" fmla="val 10433089"/>
              </a:avLst>
            </a:prstGeom>
            <a:ln w="1270000">
              <a:solidFill>
                <a:srgbClr val="fccdb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ainbow 11">
              <a:extLst>
                <a:ext uri="{FF2B5EF4-FFF2-40B4-BE49-F238E27FC236}">
                  <a16:creationId xmlns:a16="http://schemas.microsoft.com/office/drawing/2014/main" id="{898CE00C-751A-4F96-BC04-27EAB4E8E39B}"/>
                </a:ext>
              </a:extLst>
            </p:cNvPr>
            <p:cNvSpPr/>
            <p:nvPr/>
          </p:nvSpPr>
          <p:spPr>
            <a:xfrm>
              <a:off x="1541603" y="2805524"/>
              <a:ext cx="2520000" cy="2520000"/>
            </a:xfrm>
            <a:prstGeom prst="arc">
              <a:avLst>
                <a:gd name="adj1" fmla="val 10335224"/>
                <a:gd name="adj2" fmla="val 13417197"/>
              </a:avLst>
            </a:prstGeom>
            <a:ln w="1270000">
              <a:solidFill>
                <a:srgbClr val="feee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ainbow 12">
              <a:extLst>
                <a:ext uri="{FF2B5EF4-FFF2-40B4-BE49-F238E27FC236}">
                  <a16:creationId xmlns:a16="http://schemas.microsoft.com/office/drawing/2014/main" id="{C3CDE84D-9C93-4A86-A396-1DFC1FF8CE29}"/>
                </a:ext>
              </a:extLst>
            </p:cNvPr>
            <p:cNvSpPr/>
            <p:nvPr/>
          </p:nvSpPr>
          <p:spPr>
            <a:xfrm>
              <a:off x="1541603" y="2805524"/>
              <a:ext cx="2520000" cy="2520000"/>
            </a:xfrm>
            <a:prstGeom prst="arc">
              <a:avLst>
                <a:gd name="adj1" fmla="val 16186822"/>
                <a:gd name="adj2" fmla="val 6264636"/>
              </a:avLst>
            </a:prstGeom>
            <a:ln w="12700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ainbow 13">
              <a:extLst>
                <a:ext uri="{FF2B5EF4-FFF2-40B4-BE49-F238E27FC236}">
                  <a16:creationId xmlns:a16="http://schemas.microsoft.com/office/drawing/2014/main" id="{DD27244A-CAFF-4668-BB32-F60811274E43}"/>
                </a:ext>
              </a:extLst>
            </p:cNvPr>
            <p:cNvSpPr/>
            <p:nvPr/>
          </p:nvSpPr>
          <p:spPr>
            <a:xfrm>
              <a:off x="1541603" y="2805523"/>
              <a:ext cx="2520000" cy="2520000"/>
            </a:xfrm>
            <a:prstGeom prst="arc">
              <a:avLst>
                <a:gd name="adj1" fmla="val 13335047"/>
                <a:gd name="adj2" fmla="val 16276847"/>
              </a:avLst>
            </a:prstGeom>
            <a:ln w="1270000">
              <a:solidFill>
                <a:srgbClr val="fddfd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1B4FA3B7-D7D5-4E84-8D53-49431C0A11CE}"/>
              </a:ext>
            </a:extLst>
          </p:cNvPr>
          <p:cNvGrpSpPr/>
          <p:nvPr/>
        </p:nvGrpSpPr>
        <p:grpSpPr>
          <a:xfrm>
            <a:off x="6009724" y="2448874"/>
            <a:ext cx="5037817" cy="935581"/>
            <a:chOff x="6009724" y="2749317"/>
            <a:chExt cx="5037817" cy="935581"/>
          </a:xfrm>
        </p:grpSpPr>
        <p:sp>
          <p:nvSpPr>
            <p:cNvPr id="17" name="Oval 16">
              <a:extLst>
                <a:ext uri="{FF2B5EF4-FFF2-40B4-BE49-F238E27FC236}">
                  <a16:creationId xmlns:a16="http://schemas.microsoft.com/office/drawing/2014/main" id="{1939D45C-EE4B-407E-B0BD-F259585C6400}"/>
                </a:ext>
              </a:extLst>
            </p:cNvPr>
            <p:cNvSpPr/>
            <p:nvPr/>
          </p:nvSpPr>
          <p:spPr>
            <a:xfrm>
              <a:off x="6009724" y="2928773"/>
              <a:ext cx="576669" cy="576669"/>
            </a:xfrm>
            <a:prstGeom prst="ellipse">
              <a:avLst/>
            </a:prstGeom>
            <a:solidFill>
              <a:srgbClr val="fccdb9"/>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nvGrpSpPr>
            <p:cNvPr id="25" name="Group 24">
              <a:extLst>
                <a:ext uri="{FF2B5EF4-FFF2-40B4-BE49-F238E27FC236}">
                  <a16:creationId xmlns:a16="http://schemas.microsoft.com/office/drawing/2014/main" id="{4038C7B5-D2A7-4C85-BEFA-1E7E6394D18B}"/>
                </a:ext>
              </a:extLst>
            </p:cNvPr>
            <p:cNvGrpSpPr/>
            <p:nvPr/>
          </p:nvGrpSpPr>
          <p:grpSpPr>
            <a:xfrm>
              <a:off x="6877050" y="2749317"/>
              <a:ext cx="4170491" cy="935581"/>
              <a:chOff x="6877050" y="2749317"/>
              <a:chExt cx="4170491" cy="935581"/>
            </a:xfrm>
          </p:grpSpPr>
          <p:sp>
            <p:nvSpPr>
              <p:cNvPr id="15" name="TextBox 14">
                <a:extLst>
                  <a:ext uri="{FF2B5EF4-FFF2-40B4-BE49-F238E27FC236}">
                    <a16:creationId xmlns:a16="http://schemas.microsoft.com/office/drawing/2014/main" id="{4D89998C-4573-48E1-9B58-8B22B0AB8B31}"/>
                  </a:ext>
                </a:extLst>
              </p:cNvPr>
              <p:cNvSpPr txBox="1"/>
              <p:nvPr/>
            </p:nvSpPr>
            <p:spPr>
              <a:xfrm>
                <a:off x="6877050" y="3036515"/>
                <a:ext cx="4170491"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16" name="TextBox 15">
                <a:extLst>
                  <a:ext uri="{FF2B5EF4-FFF2-40B4-BE49-F238E27FC236}">
                    <a16:creationId xmlns:a16="http://schemas.microsoft.com/office/drawing/2014/main" id="{ED84B043-F705-4E99-B35B-77B4D15EECEA}"/>
                  </a:ext>
                </a:extLst>
              </p:cNvPr>
              <p:cNvSpPr txBox="1"/>
              <p:nvPr/>
            </p:nvSpPr>
            <p:spPr>
              <a:xfrm>
                <a:off x="6877050" y="2749317"/>
                <a:ext cx="3203575"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grpSp>
      </p:grpSp>
      <p:grpSp>
        <p:nvGrpSpPr>
          <p:cNvPr id="31" name="Group 30">
            <a:extLst>
              <a:ext uri="{FF2B5EF4-FFF2-40B4-BE49-F238E27FC236}">
                <a16:creationId xmlns:a16="http://schemas.microsoft.com/office/drawing/2014/main" id="{2EBBD746-CB56-4A1D-B6D2-B23B09342DB0}"/>
              </a:ext>
            </a:extLst>
          </p:cNvPr>
          <p:cNvGrpSpPr/>
          <p:nvPr/>
        </p:nvGrpSpPr>
        <p:grpSpPr>
          <a:xfrm>
            <a:off x="6009724" y="3729240"/>
            <a:ext cx="5037817" cy="935581"/>
            <a:chOff x="6009724" y="4044407"/>
            <a:chExt cx="5037817" cy="935581"/>
          </a:xfrm>
        </p:grpSpPr>
        <p:grpSp>
          <p:nvGrpSpPr>
            <p:cNvPr id="28" name="Group 27">
              <a:extLst>
                <a:ext uri="{FF2B5EF4-FFF2-40B4-BE49-F238E27FC236}">
                  <a16:creationId xmlns:a16="http://schemas.microsoft.com/office/drawing/2014/main" id="{6355611F-F4A9-4FF3-BFF5-3097486E9719}"/>
                </a:ext>
              </a:extLst>
            </p:cNvPr>
            <p:cNvGrpSpPr/>
            <p:nvPr/>
          </p:nvGrpSpPr>
          <p:grpSpPr>
            <a:xfrm>
              <a:off x="6877050" y="4044407"/>
              <a:ext cx="4170491" cy="935581"/>
              <a:chOff x="6877050" y="4044407"/>
              <a:chExt cx="4170491" cy="935581"/>
            </a:xfrm>
          </p:grpSpPr>
          <p:sp>
            <p:nvSpPr>
              <p:cNvPr id="18" name="TextBox 17">
                <a:extLst>
                  <a:ext uri="{FF2B5EF4-FFF2-40B4-BE49-F238E27FC236}">
                    <a16:creationId xmlns:a16="http://schemas.microsoft.com/office/drawing/2014/main" id="{8AD08C27-3E54-44FB-B6F0-9B20A92773E6}"/>
                  </a:ext>
                </a:extLst>
              </p:cNvPr>
              <p:cNvSpPr txBox="1"/>
              <p:nvPr/>
            </p:nvSpPr>
            <p:spPr>
              <a:xfrm>
                <a:off x="6877050" y="4331605"/>
                <a:ext cx="4170491"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19" name="TextBox 18">
                <a:extLst>
                  <a:ext uri="{FF2B5EF4-FFF2-40B4-BE49-F238E27FC236}">
                    <a16:creationId xmlns:a16="http://schemas.microsoft.com/office/drawing/2014/main" id="{D3BE715F-0AAF-4BA9-A49E-0C6BFA392ABD}"/>
                  </a:ext>
                </a:extLst>
              </p:cNvPr>
              <p:cNvSpPr txBox="1"/>
              <p:nvPr/>
            </p:nvSpPr>
            <p:spPr>
              <a:xfrm>
                <a:off x="6877050" y="4044407"/>
                <a:ext cx="3203575"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grpSp>
        <p:sp>
          <p:nvSpPr>
            <p:cNvPr id="20" name="Oval 19">
              <a:extLst>
                <a:ext uri="{FF2B5EF4-FFF2-40B4-BE49-F238E27FC236}">
                  <a16:creationId xmlns:a16="http://schemas.microsoft.com/office/drawing/2014/main" id="{30EBB9A3-A352-4143-B1D4-42B801C7779D}"/>
                </a:ext>
              </a:extLst>
            </p:cNvPr>
            <p:cNvSpPr/>
            <p:nvPr/>
          </p:nvSpPr>
          <p:spPr>
            <a:xfrm>
              <a:off x="6009724" y="4223863"/>
              <a:ext cx="576669" cy="576669"/>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grpSp>
        <p:nvGrpSpPr>
          <p:cNvPr id="32" name="Group 31">
            <a:extLst>
              <a:ext uri="{FF2B5EF4-FFF2-40B4-BE49-F238E27FC236}">
                <a16:creationId xmlns:a16="http://schemas.microsoft.com/office/drawing/2014/main" id="{7575C215-59D0-45A1-8327-B4C90D9190FC}"/>
              </a:ext>
            </a:extLst>
          </p:cNvPr>
          <p:cNvGrpSpPr/>
          <p:nvPr/>
        </p:nvGrpSpPr>
        <p:grpSpPr>
          <a:xfrm>
            <a:off x="6009724" y="5009607"/>
            <a:ext cx="5037817" cy="935581"/>
            <a:chOff x="6009724" y="5123907"/>
            <a:chExt cx="5037817" cy="935581"/>
          </a:xfrm>
        </p:grpSpPr>
        <p:grpSp>
          <p:nvGrpSpPr>
            <p:cNvPr id="27" name="Group 26">
              <a:extLst>
                <a:ext uri="{FF2B5EF4-FFF2-40B4-BE49-F238E27FC236}">
                  <a16:creationId xmlns:a16="http://schemas.microsoft.com/office/drawing/2014/main" id="{990FD950-BBA7-4551-B929-4B98B9FDC82B}"/>
                </a:ext>
              </a:extLst>
            </p:cNvPr>
            <p:cNvGrpSpPr/>
            <p:nvPr/>
          </p:nvGrpSpPr>
          <p:grpSpPr>
            <a:xfrm>
              <a:off x="6877050" y="5123907"/>
              <a:ext cx="4170491" cy="935581"/>
              <a:chOff x="6877050" y="5123907"/>
              <a:chExt cx="4170491" cy="935581"/>
            </a:xfrm>
          </p:grpSpPr>
          <p:sp>
            <p:nvSpPr>
              <p:cNvPr id="21" name="TextBox 20">
                <a:extLst>
                  <a:ext uri="{FF2B5EF4-FFF2-40B4-BE49-F238E27FC236}">
                    <a16:creationId xmlns:a16="http://schemas.microsoft.com/office/drawing/2014/main" id="{A3C1484A-5E18-4756-ADA0-A8312F76E6D4}"/>
                  </a:ext>
                </a:extLst>
              </p:cNvPr>
              <p:cNvSpPr txBox="1"/>
              <p:nvPr/>
            </p:nvSpPr>
            <p:spPr>
              <a:xfrm>
                <a:off x="6877050" y="5411105"/>
                <a:ext cx="4170491"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22" name="TextBox 21">
                <a:extLst>
                  <a:ext uri="{FF2B5EF4-FFF2-40B4-BE49-F238E27FC236}">
                    <a16:creationId xmlns:a16="http://schemas.microsoft.com/office/drawing/2014/main" id="{369AD625-623D-469F-B56E-B02E7FEB8459}"/>
                  </a:ext>
                </a:extLst>
              </p:cNvPr>
              <p:cNvSpPr txBox="1"/>
              <p:nvPr/>
            </p:nvSpPr>
            <p:spPr>
              <a:xfrm>
                <a:off x="6877050" y="5123907"/>
                <a:ext cx="3203575"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grpSp>
        <p:sp>
          <p:nvSpPr>
            <p:cNvPr id="23" name="Oval 22">
              <a:extLst>
                <a:ext uri="{FF2B5EF4-FFF2-40B4-BE49-F238E27FC236}">
                  <a16:creationId xmlns:a16="http://schemas.microsoft.com/office/drawing/2014/main" id="{B55E3B76-3686-4720-9972-69F371A1D10A}"/>
                </a:ext>
              </a:extLst>
            </p:cNvPr>
            <p:cNvSpPr/>
            <p:nvPr/>
          </p:nvSpPr>
          <p:spPr>
            <a:xfrm>
              <a:off x="6009724" y="5303363"/>
              <a:ext cx="576669" cy="576669"/>
            </a:xfrm>
            <a:prstGeom prst="ellipse">
              <a:avLst/>
            </a:prstGeom>
            <a:solidFill>
              <a:srgbClr val="E1E1E1"/>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1127348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6C8CF1BD-03B5-4EB4-8E95-9D1AB444AEBD}"/>
              </a:ext>
            </a:extLst>
          </p:cNvPr>
          <p:cNvSpPr/>
          <p:nvPr/>
        </p:nvSpPr>
        <p:spPr>
          <a:xfrm>
            <a:off x="8112125" y="-3472049"/>
            <a:ext cx="6209808" cy="620980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57B71115-C7FF-44E0-9E14-403941F30A5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3" name="Slide number 5">
            <a:extLst>
              <a:ext uri="{FF2B5EF4-FFF2-40B4-BE49-F238E27FC236}">
                <a16:creationId xmlns:a16="http://schemas.microsoft.com/office/drawing/2014/main" id="{5662346F-AE1A-4572-83C2-CDA4C04DFBFB}"/>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cdb9"/>
                </a:solidFill>
                <a:latin typeface="Montserrat" panose="00000500000000000000" pitchFamily="2" charset="-52"/>
                <a:cs typeface="Poppins" panose="00000500000000000000" pitchFamily="2" charset="0"/>
              </a:rPr>
              <a:pPr/>
              <a:t>22</a:t>
            </a:fld>
            <a:endParaRPr lang="en-US" b="1" dirty="0">
              <a:solidFill>
                <a:srgbClr val="fccdb9"/>
              </a:solidFill>
              <a:latin typeface="Montserrat" panose="00000500000000000000" pitchFamily="2" charset="-52"/>
              <a:cs typeface="Poppins" panose="00000500000000000000" pitchFamily="2" charset="0"/>
            </a:endParaRPr>
          </a:p>
        </p:txBody>
      </p:sp>
      <p:sp>
        <p:nvSpPr>
          <p:cNvPr id="24" name="TextBox 23">
            <a:extLst>
              <a:ext uri="{FF2B5EF4-FFF2-40B4-BE49-F238E27FC236}">
                <a16:creationId xmlns:a16="http://schemas.microsoft.com/office/drawing/2014/main" id="{A47DFD57-36B6-417C-9621-0F943765B160}"/>
              </a:ext>
            </a:extLst>
          </p:cNvPr>
          <p:cNvSpPr txBox="1"/>
          <p:nvPr/>
        </p:nvSpPr>
        <p:spPr>
          <a:xfrm>
            <a:off x="587375" y="5373688"/>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25" name="TextBox 24">
            <a:extLst>
              <a:ext uri="{FF2B5EF4-FFF2-40B4-BE49-F238E27FC236}">
                <a16:creationId xmlns:a16="http://schemas.microsoft.com/office/drawing/2014/main" id="{54708A19-3B85-4EC7-B397-6579E05EF5A8}"/>
              </a:ext>
            </a:extLst>
          </p:cNvPr>
          <p:cNvSpPr txBox="1"/>
          <p:nvPr/>
        </p:nvSpPr>
        <p:spPr>
          <a:xfrm>
            <a:off x="587375" y="5038960"/>
            <a:ext cx="3203575" cy="208134"/>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26" name="TextBox 25">
            <a:extLst>
              <a:ext uri="{FF2B5EF4-FFF2-40B4-BE49-F238E27FC236}">
                <a16:creationId xmlns:a16="http://schemas.microsoft.com/office/drawing/2014/main" id="{191892AA-7281-45AF-94FA-94CE1F6F0C6D}"/>
              </a:ext>
            </a:extLst>
          </p:cNvPr>
          <p:cNvSpPr txBox="1"/>
          <p:nvPr/>
        </p:nvSpPr>
        <p:spPr>
          <a:xfrm>
            <a:off x="4383316" y="5373688"/>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7" name="TextBox 26">
            <a:extLst>
              <a:ext uri="{FF2B5EF4-FFF2-40B4-BE49-F238E27FC236}">
                <a16:creationId xmlns:a16="http://schemas.microsoft.com/office/drawing/2014/main" id="{3D3CCFFF-1208-44AF-8CF9-B505751004AB}"/>
              </a:ext>
            </a:extLst>
          </p:cNvPr>
          <p:cNvSpPr txBox="1"/>
          <p:nvPr/>
        </p:nvSpPr>
        <p:spPr>
          <a:xfrm>
            <a:off x="4383316" y="5038960"/>
            <a:ext cx="2519363" cy="212120"/>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062F463E-C588-445F-B9DF-3751B0CD85BB}"/>
              </a:ext>
            </a:extLst>
          </p:cNvPr>
          <p:cNvSpPr txBox="1"/>
          <p:nvPr/>
        </p:nvSpPr>
        <p:spPr>
          <a:xfrm>
            <a:off x="8112125" y="5373688"/>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9" name="TextBox 28">
            <a:extLst>
              <a:ext uri="{FF2B5EF4-FFF2-40B4-BE49-F238E27FC236}">
                <a16:creationId xmlns:a16="http://schemas.microsoft.com/office/drawing/2014/main" id="{1088F603-F548-436A-9E0C-F0395C4C2558}"/>
              </a:ext>
            </a:extLst>
          </p:cNvPr>
          <p:cNvSpPr txBox="1"/>
          <p:nvPr/>
        </p:nvSpPr>
        <p:spPr>
          <a:xfrm>
            <a:off x="8112125" y="5038960"/>
            <a:ext cx="2519362" cy="212120"/>
          </a:xfrm>
          <a:prstGeom prst="rect">
            <a:avLst/>
          </a:prstGeom>
          <a:noFill/>
        </p:spPr>
        <p:txBody>
          <a:bodyPr wrap="square" lIns="0" tIns="0" rIns="0" bIns="0" rtlCol="0">
            <a:spAutoFit/>
          </a:bodyPr>
          <a:lstStyle/>
          <a:p>
            <a:pPr>
              <a:lnSpc>
                <a:spcPct val="120000"/>
              </a:lnSpc>
            </a:pPr>
            <a:r>
              <a:rPr lang="en-US" sz="1200" b="1" dirty="0">
                <a:solidFill>
                  <a:srgbClr val="fccdb9"/>
                </a:solidFill>
                <a:latin typeface="Poppins" panose="00000500000000000000" pitchFamily="2" charset="0"/>
                <a:cs typeface="Poppins" panose="00000500000000000000" pitchFamily="2" charset="0"/>
              </a:rPr>
              <a:t>Lorem ipsum dolor sit </a:t>
            </a:r>
            <a:r>
              <a:rPr lang="en-US" sz="1200" b="1" dirty="0" err="1">
                <a:solidFill>
                  <a:srgbClr val="fccdb9"/>
                </a:solidFill>
                <a:latin typeface="Poppins" panose="00000500000000000000" pitchFamily="2" charset="0"/>
                <a:cs typeface="Poppins" panose="00000500000000000000" pitchFamily="2" charset="0"/>
              </a:rPr>
              <a:t>amet</a:t>
            </a:r>
            <a:endParaRPr lang="en-US" sz="1200" b="1" dirty="0">
              <a:solidFill>
                <a:srgbClr val="fccdb9"/>
              </a:solidFill>
              <a:latin typeface="Montserrat ExtraBold" panose="00000900000000000000" pitchFamily="2" charset="-52"/>
              <a:cs typeface="Poppins" panose="00000500000000000000" pitchFamily="2" charset="0"/>
            </a:endParaRPr>
          </a:p>
        </p:txBody>
      </p:sp>
      <p:grpSp>
        <p:nvGrpSpPr>
          <p:cNvPr id="50" name="Group 49">
            <a:extLst>
              <a:ext uri="{FF2B5EF4-FFF2-40B4-BE49-F238E27FC236}">
                <a16:creationId xmlns:a16="http://schemas.microsoft.com/office/drawing/2014/main" id="{C4B6315E-EEB0-43E1-B04C-A2F36859E33B}"/>
              </a:ext>
            </a:extLst>
          </p:cNvPr>
          <p:cNvGrpSpPr/>
          <p:nvPr/>
        </p:nvGrpSpPr>
        <p:grpSpPr>
          <a:xfrm>
            <a:off x="1168174" y="1988457"/>
            <a:ext cx="9819140" cy="1727201"/>
            <a:chOff x="550863" y="1553030"/>
            <a:chExt cx="8325076" cy="2540000"/>
          </a:xfrm>
        </p:grpSpPr>
        <p:grpSp>
          <p:nvGrpSpPr>
            <p:cNvPr id="49" name="Group 48">
              <a:extLst>
                <a:ext uri="{FF2B5EF4-FFF2-40B4-BE49-F238E27FC236}">
                  <a16:creationId xmlns:a16="http://schemas.microsoft.com/office/drawing/2014/main" id="{A5B43F3F-EE7D-4720-A6D8-3AB68CCD4D5B}"/>
                </a:ext>
              </a:extLst>
            </p:cNvPr>
            <p:cNvGrpSpPr/>
            <p:nvPr/>
          </p:nvGrpSpPr>
          <p:grpSpPr>
            <a:xfrm>
              <a:off x="550863" y="2264230"/>
              <a:ext cx="1829480" cy="1828800"/>
              <a:chOff x="550863" y="2264230"/>
              <a:chExt cx="1829480" cy="1828800"/>
            </a:xfrm>
          </p:grpSpPr>
          <p:sp>
            <p:nvSpPr>
              <p:cNvPr id="30" name="Rectangle 29">
                <a:extLst>
                  <a:ext uri="{FF2B5EF4-FFF2-40B4-BE49-F238E27FC236}">
                    <a16:creationId xmlns:a16="http://schemas.microsoft.com/office/drawing/2014/main" id="{9FABFBE0-407D-43A3-B7CF-8B069C39669D}"/>
                  </a:ext>
                </a:extLst>
              </p:cNvPr>
              <p:cNvSpPr/>
              <p:nvPr/>
            </p:nvSpPr>
            <p:spPr>
              <a:xfrm>
                <a:off x="550863" y="2844800"/>
                <a:ext cx="552223" cy="1248229"/>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eee7"/>
                  </a:solidFill>
                </a:endParaRPr>
              </a:p>
            </p:txBody>
          </p:sp>
          <p:sp>
            <p:nvSpPr>
              <p:cNvPr id="31" name="Rectangle 30">
                <a:extLst>
                  <a:ext uri="{FF2B5EF4-FFF2-40B4-BE49-F238E27FC236}">
                    <a16:creationId xmlns:a16="http://schemas.microsoft.com/office/drawing/2014/main" id="{DF1C0ACF-6CEC-452B-93A9-C3CEF7229D63}"/>
                  </a:ext>
                </a:extLst>
              </p:cNvPr>
              <p:cNvSpPr/>
              <p:nvPr/>
            </p:nvSpPr>
            <p:spPr>
              <a:xfrm>
                <a:off x="1189492" y="2264230"/>
                <a:ext cx="552223" cy="182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37541F-E84D-4F5E-B07C-F0481C2DDF8C}"/>
                  </a:ext>
                </a:extLst>
              </p:cNvPr>
              <p:cNvSpPr/>
              <p:nvPr/>
            </p:nvSpPr>
            <p:spPr>
              <a:xfrm>
                <a:off x="1828120" y="3280229"/>
                <a:ext cx="552223" cy="81280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B05A80AD-5B3C-4652-99F1-598BDA7642C8}"/>
                </a:ext>
              </a:extLst>
            </p:cNvPr>
            <p:cNvGrpSpPr/>
            <p:nvPr/>
          </p:nvGrpSpPr>
          <p:grpSpPr>
            <a:xfrm>
              <a:off x="2716062" y="2061030"/>
              <a:ext cx="1829480" cy="2032000"/>
              <a:chOff x="5349421" y="2061030"/>
              <a:chExt cx="1829480" cy="2032000"/>
            </a:xfrm>
          </p:grpSpPr>
          <p:sp>
            <p:nvSpPr>
              <p:cNvPr id="36" name="Rectangle 35">
                <a:extLst>
                  <a:ext uri="{FF2B5EF4-FFF2-40B4-BE49-F238E27FC236}">
                    <a16:creationId xmlns:a16="http://schemas.microsoft.com/office/drawing/2014/main" id="{077BC6EE-F6C5-4A09-89EF-E4F078D43F9E}"/>
                  </a:ext>
                </a:extLst>
              </p:cNvPr>
              <p:cNvSpPr/>
              <p:nvPr/>
            </p:nvSpPr>
            <p:spPr>
              <a:xfrm>
                <a:off x="5349421" y="2061030"/>
                <a:ext cx="552223" cy="2032000"/>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eee7"/>
                  </a:solidFill>
                </a:endParaRPr>
              </a:p>
            </p:txBody>
          </p:sp>
          <p:sp>
            <p:nvSpPr>
              <p:cNvPr id="37" name="Rectangle 36">
                <a:extLst>
                  <a:ext uri="{FF2B5EF4-FFF2-40B4-BE49-F238E27FC236}">
                    <a16:creationId xmlns:a16="http://schemas.microsoft.com/office/drawing/2014/main" id="{1709D554-D1AF-459E-9EA6-645270DE4260}"/>
                  </a:ext>
                </a:extLst>
              </p:cNvPr>
              <p:cNvSpPr/>
              <p:nvPr/>
            </p:nvSpPr>
            <p:spPr>
              <a:xfrm>
                <a:off x="5988050" y="3439886"/>
                <a:ext cx="552223" cy="6531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38F9CED-223D-4C0B-BFC2-BE244C57A31E}"/>
                  </a:ext>
                </a:extLst>
              </p:cNvPr>
              <p:cNvSpPr/>
              <p:nvPr/>
            </p:nvSpPr>
            <p:spPr>
              <a:xfrm>
                <a:off x="6626678" y="2757713"/>
                <a:ext cx="552223" cy="1335315"/>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CFF19F8-EBBF-45F3-92F4-2BE525CA7E1E}"/>
                </a:ext>
              </a:extLst>
            </p:cNvPr>
            <p:cNvGrpSpPr/>
            <p:nvPr/>
          </p:nvGrpSpPr>
          <p:grpSpPr>
            <a:xfrm>
              <a:off x="4881261" y="2540000"/>
              <a:ext cx="1829480" cy="1553029"/>
              <a:chOff x="8112125" y="2540000"/>
              <a:chExt cx="1829480" cy="1553029"/>
            </a:xfrm>
          </p:grpSpPr>
          <p:sp>
            <p:nvSpPr>
              <p:cNvPr id="39" name="Rectangle 38">
                <a:extLst>
                  <a:ext uri="{FF2B5EF4-FFF2-40B4-BE49-F238E27FC236}">
                    <a16:creationId xmlns:a16="http://schemas.microsoft.com/office/drawing/2014/main" id="{923CDF07-1F6F-4222-A1AE-06F426234B79}"/>
                  </a:ext>
                </a:extLst>
              </p:cNvPr>
              <p:cNvSpPr/>
              <p:nvPr/>
            </p:nvSpPr>
            <p:spPr>
              <a:xfrm>
                <a:off x="8112125" y="3077028"/>
                <a:ext cx="552223" cy="1016001"/>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eee7"/>
                  </a:solidFill>
                </a:endParaRPr>
              </a:p>
            </p:txBody>
          </p:sp>
          <p:sp>
            <p:nvSpPr>
              <p:cNvPr id="40" name="Rectangle 39">
                <a:extLst>
                  <a:ext uri="{FF2B5EF4-FFF2-40B4-BE49-F238E27FC236}">
                    <a16:creationId xmlns:a16="http://schemas.microsoft.com/office/drawing/2014/main" id="{311AE7AE-B016-4555-AF0C-B78CD85CC4C5}"/>
                  </a:ext>
                </a:extLst>
              </p:cNvPr>
              <p:cNvSpPr/>
              <p:nvPr/>
            </p:nvSpPr>
            <p:spPr>
              <a:xfrm>
                <a:off x="8750754" y="2540000"/>
                <a:ext cx="552223" cy="1553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04FBE05-2193-40BD-9F97-E8C9CE1954E3}"/>
                  </a:ext>
                </a:extLst>
              </p:cNvPr>
              <p:cNvSpPr/>
              <p:nvPr/>
            </p:nvSpPr>
            <p:spPr>
              <a:xfrm>
                <a:off x="9389382" y="2757713"/>
                <a:ext cx="552223" cy="1335315"/>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7694DDC-DAFF-427B-B58E-8ECF2D72779B}"/>
                </a:ext>
              </a:extLst>
            </p:cNvPr>
            <p:cNvGrpSpPr/>
            <p:nvPr/>
          </p:nvGrpSpPr>
          <p:grpSpPr>
            <a:xfrm>
              <a:off x="7046459" y="1553030"/>
              <a:ext cx="1829480" cy="2540000"/>
              <a:chOff x="9775145" y="1553030"/>
              <a:chExt cx="1829480" cy="2540000"/>
            </a:xfrm>
          </p:grpSpPr>
          <p:sp>
            <p:nvSpPr>
              <p:cNvPr id="42" name="Rectangle 41">
                <a:extLst>
                  <a:ext uri="{FF2B5EF4-FFF2-40B4-BE49-F238E27FC236}">
                    <a16:creationId xmlns:a16="http://schemas.microsoft.com/office/drawing/2014/main" id="{F859621E-A636-4644-A985-A9E253FC4615}"/>
                  </a:ext>
                </a:extLst>
              </p:cNvPr>
              <p:cNvSpPr/>
              <p:nvPr/>
            </p:nvSpPr>
            <p:spPr>
              <a:xfrm>
                <a:off x="9775145" y="1785258"/>
                <a:ext cx="552223" cy="2307772"/>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eee7"/>
                  </a:solidFill>
                </a:endParaRPr>
              </a:p>
            </p:txBody>
          </p:sp>
          <p:sp>
            <p:nvSpPr>
              <p:cNvPr id="43" name="Rectangle 42">
                <a:extLst>
                  <a:ext uri="{FF2B5EF4-FFF2-40B4-BE49-F238E27FC236}">
                    <a16:creationId xmlns:a16="http://schemas.microsoft.com/office/drawing/2014/main" id="{D13F040E-B0F5-459A-BFF9-8452B93D3F8E}"/>
                  </a:ext>
                </a:extLst>
              </p:cNvPr>
              <p:cNvSpPr/>
              <p:nvPr/>
            </p:nvSpPr>
            <p:spPr>
              <a:xfrm>
                <a:off x="10413774" y="1553030"/>
                <a:ext cx="552223" cy="254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17D2F77-4619-4120-90DF-C633C36F537F}"/>
                  </a:ext>
                </a:extLst>
              </p:cNvPr>
              <p:cNvSpPr/>
              <p:nvPr/>
            </p:nvSpPr>
            <p:spPr>
              <a:xfrm>
                <a:off x="11052402" y="2757713"/>
                <a:ext cx="552223" cy="1335315"/>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2" name="Straight connective line 51">
            <a:extLst>
              <a:ext uri="{FF2B5EF4-FFF2-40B4-BE49-F238E27FC236}">
                <a16:creationId xmlns:a16="http://schemas.microsoft.com/office/drawing/2014/main" id="{5E661971-7585-4086-97E6-B626F052735B}"/>
              </a:ext>
            </a:extLst>
          </p:cNvPr>
          <p:cNvCxnSpPr/>
          <p:nvPr/>
        </p:nvCxnSpPr>
        <p:spPr>
          <a:xfrm>
            <a:off x="550863" y="3715657"/>
            <a:ext cx="11053762" cy="0"/>
          </a:xfrm>
          <a:prstGeom prst="line">
            <a:avLst/>
          </a:prstGeom>
          <a:ln>
            <a:solidFill>
              <a:srgbClr val="fccdb9"/>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3CA197-CAA0-4145-975A-7E024B94386A}"/>
              </a:ext>
            </a:extLst>
          </p:cNvPr>
          <p:cNvSpPr txBox="1"/>
          <p:nvPr/>
        </p:nvSpPr>
        <p:spPr>
          <a:xfrm>
            <a:off x="587375" y="3931053"/>
            <a:ext cx="3203575" cy="312201"/>
          </a:xfrm>
          <a:prstGeom prst="rect">
            <a:avLst/>
          </a:prstGeom>
          <a:noFill/>
        </p:spPr>
        <p:txBody>
          <a:bodyPr wrap="square" lIns="0" tIns="0" rIns="0" bIns="0" rtlCol="0">
            <a:spAutoFit/>
          </a:bodyPr>
          <a:lstStyle/>
          <a:p>
            <a:pPr>
              <a:lnSpc>
                <a:spcPct val="120000"/>
              </a:lnSpc>
            </a:pPr>
            <a:r>
              <a:rPr lang="en-US" b="1" dirty="0">
                <a:solidFill>
                  <a:srgbClr val="fccdb9"/>
                </a:solidFill>
                <a:latin typeface="Poppins" panose="00000500000000000000" pitchFamily="2" charset="0"/>
                <a:cs typeface="Poppins" panose="00000500000000000000" pitchFamily="2" charset="0"/>
              </a:rPr>
              <a:t>Quarter</a:t>
            </a:r>
            <a:r>
              <a:rPr lang="en-US" b="1" dirty="0">
                <a:solidFill>
                  <a:srgbClr val="fccdb9"/>
                </a:solidFill>
                <a:cs typeface="Poppins" panose="00000500000000000000" pitchFamily="2" charset="0"/>
              </a:rPr>
              <a:t> 1</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54" name="TextBox 53">
            <a:extLst>
              <a:ext uri="{FF2B5EF4-FFF2-40B4-BE49-F238E27FC236}">
                <a16:creationId xmlns:a16="http://schemas.microsoft.com/office/drawing/2014/main" id="{056ED2CC-EA07-4D10-98B6-D77EBCCEB051}"/>
              </a:ext>
            </a:extLst>
          </p:cNvPr>
          <p:cNvSpPr txBox="1"/>
          <p:nvPr/>
        </p:nvSpPr>
        <p:spPr>
          <a:xfrm>
            <a:off x="3718605" y="3931053"/>
            <a:ext cx="3203575" cy="312201"/>
          </a:xfrm>
          <a:prstGeom prst="rect">
            <a:avLst/>
          </a:prstGeom>
          <a:noFill/>
        </p:spPr>
        <p:txBody>
          <a:bodyPr wrap="square" lIns="0" tIns="0" rIns="0" bIns="0" rtlCol="0">
            <a:spAutoFit/>
          </a:bodyPr>
          <a:lstStyle/>
          <a:p>
            <a:pPr>
              <a:lnSpc>
                <a:spcPct val="120000"/>
              </a:lnSpc>
            </a:pPr>
            <a:r>
              <a:rPr lang="en-US" b="1" dirty="0">
                <a:solidFill>
                  <a:srgbClr val="fccdb9"/>
                </a:solidFill>
                <a:latin typeface="Poppins" panose="00000500000000000000" pitchFamily="2" charset="0"/>
                <a:cs typeface="Poppins" panose="00000500000000000000" pitchFamily="2" charset="0"/>
              </a:rPr>
              <a:t>Quarter</a:t>
            </a:r>
            <a:r>
              <a:rPr lang="en-US" b="1" dirty="0">
                <a:solidFill>
                  <a:srgbClr val="fccdb9"/>
                </a:solidFill>
                <a:cs typeface="Poppins" panose="00000500000000000000" pitchFamily="2" charset="0"/>
              </a:rPr>
              <a:t> 2</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55" name="TextBox 54">
            <a:extLst>
              <a:ext uri="{FF2B5EF4-FFF2-40B4-BE49-F238E27FC236}">
                <a16:creationId xmlns:a16="http://schemas.microsoft.com/office/drawing/2014/main" id="{DB59AEB2-0CB4-4E82-B0D0-7182F22759C8}"/>
              </a:ext>
            </a:extLst>
          </p:cNvPr>
          <p:cNvSpPr txBox="1"/>
          <p:nvPr/>
        </p:nvSpPr>
        <p:spPr>
          <a:xfrm>
            <a:off x="6258605" y="3931053"/>
            <a:ext cx="3203575" cy="312201"/>
          </a:xfrm>
          <a:prstGeom prst="rect">
            <a:avLst/>
          </a:prstGeom>
          <a:noFill/>
        </p:spPr>
        <p:txBody>
          <a:bodyPr wrap="square" lIns="0" tIns="0" rIns="0" bIns="0" rtlCol="0">
            <a:spAutoFit/>
          </a:bodyPr>
          <a:lstStyle/>
          <a:p>
            <a:pPr>
              <a:lnSpc>
                <a:spcPct val="120000"/>
              </a:lnSpc>
            </a:pPr>
            <a:r>
              <a:rPr lang="en-US" b="1" dirty="0">
                <a:solidFill>
                  <a:srgbClr val="fccdb9"/>
                </a:solidFill>
                <a:latin typeface="Poppins" panose="00000500000000000000" pitchFamily="2" charset="0"/>
                <a:cs typeface="Poppins" panose="00000500000000000000" pitchFamily="2" charset="0"/>
              </a:rPr>
              <a:t>Quarter</a:t>
            </a:r>
            <a:r>
              <a:rPr lang="en-US" b="1" dirty="0">
                <a:solidFill>
                  <a:srgbClr val="fccdb9"/>
                </a:solidFill>
                <a:cs typeface="Poppins" panose="00000500000000000000" pitchFamily="2" charset="0"/>
              </a:rPr>
              <a:t> 3</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56" name="TextBox 55">
            <a:extLst>
              <a:ext uri="{FF2B5EF4-FFF2-40B4-BE49-F238E27FC236}">
                <a16:creationId xmlns:a16="http://schemas.microsoft.com/office/drawing/2014/main" id="{5CD47193-8322-4BEA-AEEC-3FCC753A1BDA}"/>
              </a:ext>
            </a:extLst>
          </p:cNvPr>
          <p:cNvSpPr txBox="1"/>
          <p:nvPr/>
        </p:nvSpPr>
        <p:spPr>
          <a:xfrm>
            <a:off x="8813119" y="3931053"/>
            <a:ext cx="3203575" cy="312201"/>
          </a:xfrm>
          <a:prstGeom prst="rect">
            <a:avLst/>
          </a:prstGeom>
          <a:noFill/>
        </p:spPr>
        <p:txBody>
          <a:bodyPr wrap="square" lIns="0" tIns="0" rIns="0" bIns="0" rtlCol="0">
            <a:spAutoFit/>
          </a:bodyPr>
          <a:lstStyle/>
          <a:p>
            <a:pPr>
              <a:lnSpc>
                <a:spcPct val="120000"/>
              </a:lnSpc>
            </a:pPr>
            <a:r>
              <a:rPr lang="en-US" b="1" dirty="0">
                <a:solidFill>
                  <a:srgbClr val="fccdb9"/>
                </a:solidFill>
                <a:latin typeface="Poppins" panose="00000500000000000000" pitchFamily="2" charset="0"/>
                <a:cs typeface="Poppins" panose="00000500000000000000" pitchFamily="2" charset="0"/>
              </a:rPr>
              <a:t>Quarter</a:t>
            </a:r>
            <a:r>
              <a:rPr lang="en-US" b="1" dirty="0">
                <a:solidFill>
                  <a:srgbClr val="fccdb9"/>
                </a:solidFill>
                <a:cs typeface="Poppins" panose="00000500000000000000" pitchFamily="2" charset="0"/>
              </a:rPr>
              <a:t> 4</a:t>
            </a:r>
            <a:endParaRPr lang="en-US" sz="1200" b="1" dirty="0">
              <a:solidFill>
                <a:srgbClr val="fccdb9"/>
              </a:solidFill>
              <a:latin typeface="Montserrat ExtraBold" panose="00000900000000000000" pitchFamily="2" charset="-52"/>
              <a:cs typeface="Poppins" panose="00000500000000000000" pitchFamily="2" charset="0"/>
            </a:endParaRPr>
          </a:p>
        </p:txBody>
      </p:sp>
      <p:sp>
        <p:nvSpPr>
          <p:cNvPr id="58" name="Polyline: figure 57">
            <a:extLst>
              <a:ext uri="{FF2B5EF4-FFF2-40B4-BE49-F238E27FC236}">
                <a16:creationId xmlns:a16="http://schemas.microsoft.com/office/drawing/2014/main" id="{0F9A599F-EBAE-4528-BD42-9BF1EFD7ABB8}"/>
              </a:ext>
            </a:extLst>
          </p:cNvPr>
          <p:cNvSpPr/>
          <p:nvPr/>
        </p:nvSpPr>
        <p:spPr>
          <a:xfrm>
            <a:off x="1393283" y="1857828"/>
            <a:ext cx="7866831" cy="856550"/>
          </a:xfrm>
          <a:custGeom>
            <a:avLst/>
            <a:gdLst>
              <a:gd name="connsiteX0" fmla="*/ 43631 w 7866831"/>
              <a:gd name="connsiteY0" fmla="*/ 696686 h 856550"/>
              <a:gd name="connsiteX1" fmla="*/ 174260 w 7866831"/>
              <a:gd name="connsiteY1" fmla="*/ 653143 h 856550"/>
              <a:gd name="connsiteX2" fmla="*/ 2612660 w 7866831"/>
              <a:gd name="connsiteY2" fmla="*/ 87086 h 856550"/>
              <a:gd name="connsiteX3" fmla="*/ 5471974 w 7866831"/>
              <a:gd name="connsiteY3" fmla="*/ 856343 h 856550"/>
              <a:gd name="connsiteX4" fmla="*/ 7866831 w 7866831"/>
              <a:gd name="connsiteY4" fmla="*/ 0 h 85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6831" h="856550">
                <a:moveTo>
                  <a:pt x="43631" y="696686"/>
                </a:moveTo>
                <a:cubicBezTo>
                  <a:pt x="-105140" y="725714"/>
                  <a:pt x="174260" y="653143"/>
                  <a:pt x="174260" y="653143"/>
                </a:cubicBezTo>
                <a:cubicBezTo>
                  <a:pt x="602431" y="551543"/>
                  <a:pt x="1729708" y="53219"/>
                  <a:pt x="2612660" y="87086"/>
                </a:cubicBezTo>
                <a:cubicBezTo>
                  <a:pt x="3495612" y="120953"/>
                  <a:pt x="4596279" y="870857"/>
                  <a:pt x="5471974" y="856343"/>
                </a:cubicBezTo>
                <a:cubicBezTo>
                  <a:pt x="6347669" y="841829"/>
                  <a:pt x="7107250" y="420914"/>
                  <a:pt x="7866831" y="0"/>
                </a:cubicBezTo>
              </a:path>
            </a:pathLst>
          </a:custGeom>
          <a:noFill/>
          <a:ln>
            <a:solidFill>
              <a:srgbClr val="fccdb9">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olyline: figure 58">
            <a:extLst>
              <a:ext uri="{FF2B5EF4-FFF2-40B4-BE49-F238E27FC236}">
                <a16:creationId xmlns:a16="http://schemas.microsoft.com/office/drawing/2014/main" id="{6C0BF1AD-D4DF-4918-98FF-AC7659F4FDDA}"/>
              </a:ext>
            </a:extLst>
          </p:cNvPr>
          <p:cNvSpPr/>
          <p:nvPr/>
        </p:nvSpPr>
        <p:spPr>
          <a:xfrm>
            <a:off x="2206171" y="2002971"/>
            <a:ext cx="7721600" cy="1321304"/>
          </a:xfrm>
          <a:custGeom>
            <a:avLst/>
            <a:gdLst>
              <a:gd name="connsiteX0" fmla="*/ 0 w 7721600"/>
              <a:gd name="connsiteY0" fmla="*/ 522515 h 1321304"/>
              <a:gd name="connsiteX1" fmla="*/ 2656115 w 7721600"/>
              <a:gd name="connsiteY1" fmla="*/ 1320800 h 1321304"/>
              <a:gd name="connsiteX2" fmla="*/ 5210629 w 7721600"/>
              <a:gd name="connsiteY2" fmla="*/ 653143 h 1321304"/>
              <a:gd name="connsiteX3" fmla="*/ 7721600 w 7721600"/>
              <a:gd name="connsiteY3" fmla="*/ 0 h 1321304"/>
            </a:gdLst>
            <a:ahLst/>
            <a:cxnLst>
              <a:cxn ang="0">
                <a:pos x="connsiteX0" y="connsiteY0"/>
              </a:cxn>
              <a:cxn ang="0">
                <a:pos x="connsiteX1" y="connsiteY1"/>
              </a:cxn>
              <a:cxn ang="0">
                <a:pos x="connsiteX2" y="connsiteY2"/>
              </a:cxn>
              <a:cxn ang="0">
                <a:pos x="connsiteX3" y="connsiteY3"/>
              </a:cxn>
            </a:cxnLst>
            <a:rect l="l" t="t" r="r" b="b"/>
            <a:pathLst>
              <a:path w="7721600" h="1321304">
                <a:moveTo>
                  <a:pt x="0" y="522515"/>
                </a:moveTo>
                <a:cubicBezTo>
                  <a:pt x="893838" y="910772"/>
                  <a:pt x="1787677" y="1299029"/>
                  <a:pt x="2656115" y="1320800"/>
                </a:cubicBezTo>
                <a:cubicBezTo>
                  <a:pt x="3524553" y="1342571"/>
                  <a:pt x="5210629" y="653143"/>
                  <a:pt x="5210629" y="653143"/>
                </a:cubicBezTo>
                <a:lnTo>
                  <a:pt x="7721600" y="0"/>
                </a:lnTo>
              </a:path>
            </a:pathLst>
          </a:custGeom>
          <a:noFill/>
          <a:ln>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olyline: figure 59">
            <a:extLst>
              <a:ext uri="{FF2B5EF4-FFF2-40B4-BE49-F238E27FC236}">
                <a16:creationId xmlns:a16="http://schemas.microsoft.com/office/drawing/2014/main" id="{37F4AF55-8AB7-4D51-B8FA-10EAF045935B}"/>
              </a:ext>
            </a:extLst>
          </p:cNvPr>
          <p:cNvSpPr/>
          <p:nvPr/>
        </p:nvSpPr>
        <p:spPr>
          <a:xfrm>
            <a:off x="2975429" y="2786743"/>
            <a:ext cx="7692571" cy="406400"/>
          </a:xfrm>
          <a:custGeom>
            <a:avLst/>
            <a:gdLst>
              <a:gd name="connsiteX0" fmla="*/ 0 w 7692571"/>
              <a:gd name="connsiteY0" fmla="*/ 406400 h 406400"/>
              <a:gd name="connsiteX1" fmla="*/ 2612571 w 7692571"/>
              <a:gd name="connsiteY1" fmla="*/ 43543 h 406400"/>
              <a:gd name="connsiteX2" fmla="*/ 5123542 w 7692571"/>
              <a:gd name="connsiteY2" fmla="*/ 58057 h 406400"/>
              <a:gd name="connsiteX3" fmla="*/ 7692571 w 7692571"/>
              <a:gd name="connsiteY3" fmla="*/ 0 h 406400"/>
            </a:gdLst>
            <a:ahLst/>
            <a:cxnLst>
              <a:cxn ang="0">
                <a:pos x="connsiteX0" y="connsiteY0"/>
              </a:cxn>
              <a:cxn ang="0">
                <a:pos x="connsiteX1" y="connsiteY1"/>
              </a:cxn>
              <a:cxn ang="0">
                <a:pos x="connsiteX2" y="connsiteY2"/>
              </a:cxn>
              <a:cxn ang="0">
                <a:pos x="connsiteX3" y="connsiteY3"/>
              </a:cxn>
            </a:cxnLst>
            <a:rect l="l" t="t" r="r" b="b"/>
            <a:pathLst>
              <a:path w="7692571" h="406400">
                <a:moveTo>
                  <a:pt x="0" y="406400"/>
                </a:moveTo>
                <a:cubicBezTo>
                  <a:pt x="879323" y="254000"/>
                  <a:pt x="1758647" y="101600"/>
                  <a:pt x="2612571" y="43543"/>
                </a:cubicBezTo>
                <a:cubicBezTo>
                  <a:pt x="3466495" y="-14514"/>
                  <a:pt x="4276875" y="65314"/>
                  <a:pt x="5123542" y="58057"/>
                </a:cubicBezTo>
                <a:cubicBezTo>
                  <a:pt x="5970209" y="50800"/>
                  <a:pt x="7254723" y="24190"/>
                  <a:pt x="7692571" y="0"/>
                </a:cubicBezTo>
              </a:path>
            </a:pathLst>
          </a:custGeom>
          <a:noFill/>
          <a:ln>
            <a:solidFill>
              <a:srgbClr val="feeee7">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8B66E7E-C4E3-4ED2-9388-2FFFCDB982B7}"/>
              </a:ext>
            </a:extLst>
          </p:cNvPr>
          <p:cNvSpPr/>
          <p:nvPr/>
        </p:nvSpPr>
        <p:spPr>
          <a:xfrm>
            <a:off x="95250" y="6691360"/>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01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010769A6-913E-4F4B-8171-373D112A7A02}"/>
              </a:ext>
            </a:extLst>
          </p:cNvPr>
          <p:cNvSpPr/>
          <p:nvPr/>
        </p:nvSpPr>
        <p:spPr>
          <a:xfrm>
            <a:off x="5261736" y="-1508224"/>
            <a:ext cx="9890786" cy="9890755"/>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 name="Group 9">
            <a:extLst>
              <a:ext uri="{FF2B5EF4-FFF2-40B4-BE49-F238E27FC236}">
                <a16:creationId xmlns:a16="http://schemas.microsoft.com/office/drawing/2014/main" id="{279F4B9B-6B73-4B32-9061-3D0F8E119D55}"/>
              </a:ext>
            </a:extLst>
          </p:cNvPr>
          <p:cNvGrpSpPr/>
          <p:nvPr/>
        </p:nvGrpSpPr>
        <p:grpSpPr>
          <a:xfrm>
            <a:off x="-5977765" y="4806043"/>
            <a:ext cx="11239501" cy="10793185"/>
            <a:chOff x="667658" y="-1335314"/>
            <a:chExt cx="4934857" cy="4934857"/>
          </a:xfrm>
        </p:grpSpPr>
        <p:cxnSp>
          <p:nvCxnSpPr>
            <p:cNvPr id="11" name="Straight connective line 10">
              <a:extLst>
                <a:ext uri="{FF2B5EF4-FFF2-40B4-BE49-F238E27FC236}">
                  <a16:creationId xmlns:a16="http://schemas.microsoft.com/office/drawing/2014/main" id="{362DE196-9A39-4C61-81BB-95B944A53777}"/>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CB55D3E2-601E-4670-BA0D-9EB24A5781FC}"/>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1EA8875-ACD8-4EAF-9C26-6DA83C2286E6}"/>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4247E9AC-86F5-4E9C-9E2D-6FE404800CF6}"/>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43DC0BE7-E95F-4826-AE75-545AE12F311B}"/>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9B09FDCF-EEB9-4D39-BEF5-070736B957A6}"/>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8A496E64-EB30-457B-B01D-F975E212C5C5}"/>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3AD4FBAF-EDA6-44EB-B659-EFA85E7DEEF3}"/>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0DE8E1C7-89A0-48B3-ABE8-A4D2B9BEBD4A}"/>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FA65573E-638F-4E17-9F96-FFB76195CB9E}"/>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1C2076D-E9E2-42DA-AFF8-3DDAE4197256}"/>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EB37A4F-F494-4CE6-A6F0-376B11420FF7}"/>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8D96EE2A-3372-486A-9D38-C5E4C409FEB0}"/>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2CB6661E-BA2F-4E0C-819C-F1E0AC2A4D23}"/>
              </a:ext>
            </a:extLst>
          </p:cNvPr>
          <p:cNvSpPr/>
          <p:nvPr/>
        </p:nvSpPr>
        <p:spPr>
          <a:xfrm>
            <a:off x="-3104904" y="3753096"/>
            <a:ext cx="6209808" cy="620980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CBCB5D6-A69F-4980-A017-1D3A156EAD7B}"/>
              </a:ext>
            </a:extLst>
          </p:cNvPr>
          <p:cNvSpPr/>
          <p:nvPr/>
        </p:nvSpPr>
        <p:spPr>
          <a:xfrm>
            <a:off x="4367213" y="5768214"/>
            <a:ext cx="2743200" cy="2743191"/>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TextBox 11">
            <a:extLst>
              <a:ext uri="{FF2B5EF4-FFF2-40B4-BE49-F238E27FC236}">
                <a16:creationId xmlns:a16="http://schemas.microsoft.com/office/drawing/2014/main" id="{3D60E960-0E8E-463A-AD35-841BF6A0437E}"/>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a:t>
            </a:r>
          </a:p>
          <a:p>
            <a:r>
              <a:rPr lang="en-US" sz="4400" b="1" dirty="0">
                <a:solidFill>
                  <a:srgbClr val="fccdb9"/>
                </a:solidFill>
                <a:latin typeface="Poppins" panose="00000500000000000000" pitchFamily="2" charset="0"/>
                <a:cs typeface="Poppins" panose="00000500000000000000" pitchFamily="2" charset="0"/>
              </a:rPr>
              <a:t>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grpSp>
        <p:nvGrpSpPr>
          <p:cNvPr id="46" name="Group 8">
            <a:extLst>
              <a:ext uri="{FF2B5EF4-FFF2-40B4-BE49-F238E27FC236}">
                <a16:creationId xmlns:a16="http://schemas.microsoft.com/office/drawing/2014/main" id="{64DBAF31-CAF3-48A8-8B5A-474CEBEC5DED}"/>
              </a:ext>
            </a:extLst>
          </p:cNvPr>
          <p:cNvGrpSpPr/>
          <p:nvPr/>
        </p:nvGrpSpPr>
        <p:grpSpPr>
          <a:xfrm>
            <a:off x="7626729" y="595608"/>
            <a:ext cx="2639943" cy="5375353"/>
            <a:chOff x="5926870" y="2452515"/>
            <a:chExt cx="2019301" cy="4111625"/>
          </a:xfrm>
        </p:grpSpPr>
        <p:sp>
          <p:nvSpPr>
            <p:cNvPr id="47" name="Freeform 6">
              <a:extLst>
                <a:ext uri="{FF2B5EF4-FFF2-40B4-BE49-F238E27FC236}">
                  <a16:creationId xmlns:a16="http://schemas.microsoft.com/office/drawing/2014/main" id="{07185DF3-EEAB-4F24-870B-3B10765810F6}"/>
                </a:ext>
              </a:extLst>
            </p:cNvPr>
            <p:cNvSpPr>
              <a:spLocks/>
            </p:cNvSpPr>
            <p:nvPr userDrawn="1"/>
          </p:nvSpPr>
          <p:spPr bwMode="auto">
            <a:xfrm>
              <a:off x="7931883" y="3403967"/>
              <a:ext cx="14288" cy="47466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BF3ABE82-7189-4C7C-9263-19EC8FADD9FD}"/>
                </a:ext>
              </a:extLst>
            </p:cNvPr>
            <p:cNvSpPr>
              <a:spLocks/>
            </p:cNvSpPr>
            <p:nvPr userDrawn="1"/>
          </p:nvSpPr>
          <p:spPr bwMode="auto">
            <a:xfrm>
              <a:off x="5926870" y="3008680"/>
              <a:ext cx="17463" cy="155575"/>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98EFCBC2-2FF8-4FD5-919A-9235F608F7AF}"/>
                </a:ext>
              </a:extLst>
            </p:cNvPr>
            <p:cNvSpPr>
              <a:spLocks/>
            </p:cNvSpPr>
            <p:nvPr userDrawn="1"/>
          </p:nvSpPr>
          <p:spPr bwMode="auto">
            <a:xfrm>
              <a:off x="5926870" y="3308717"/>
              <a:ext cx="17463" cy="288925"/>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399371E1-71B8-4032-B9EE-953F40521752}"/>
                </a:ext>
              </a:extLst>
            </p:cNvPr>
            <p:cNvSpPr>
              <a:spLocks/>
            </p:cNvSpPr>
            <p:nvPr userDrawn="1"/>
          </p:nvSpPr>
          <p:spPr bwMode="auto">
            <a:xfrm>
              <a:off x="5926870" y="3681780"/>
              <a:ext cx="17463" cy="293688"/>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E3A9B924-0AFE-4520-A873-9D6F0DA5ABA0}"/>
                </a:ext>
              </a:extLst>
            </p:cNvPr>
            <p:cNvSpPr>
              <a:spLocks/>
            </p:cNvSpPr>
            <p:nvPr userDrawn="1"/>
          </p:nvSpPr>
          <p:spPr bwMode="auto">
            <a:xfrm>
              <a:off x="5937983" y="2452515"/>
              <a:ext cx="1997075" cy="4111625"/>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C7869D08-76D4-4DE5-8311-24E37E5F7F5B}"/>
                </a:ext>
              </a:extLst>
            </p:cNvPr>
            <p:cNvSpPr>
              <a:spLocks/>
            </p:cNvSpPr>
            <p:nvPr userDrawn="1"/>
          </p:nvSpPr>
          <p:spPr bwMode="auto">
            <a:xfrm>
              <a:off x="6020532" y="2545130"/>
              <a:ext cx="1831975" cy="3929063"/>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feeee7"/>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89B280BC-1D88-4C4D-AC15-DB1E9F138BAC}"/>
                </a:ext>
              </a:extLst>
            </p:cNvPr>
            <p:cNvSpPr>
              <a:spLocks/>
            </p:cNvSpPr>
            <p:nvPr userDrawn="1"/>
          </p:nvSpPr>
          <p:spPr bwMode="auto">
            <a:xfrm>
              <a:off x="6825395" y="2610217"/>
              <a:ext cx="244475" cy="26988"/>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6">
              <a:extLst>
                <a:ext uri="{FF2B5EF4-FFF2-40B4-BE49-F238E27FC236}">
                  <a16:creationId xmlns:a16="http://schemas.microsoft.com/office/drawing/2014/main" id="{E554289B-914A-4498-9F44-D499E9020C3F}"/>
                </a:ext>
              </a:extLst>
            </p:cNvPr>
            <p:cNvSpPr>
              <a:spLocks noChangeArrowheads="1"/>
            </p:cNvSpPr>
            <p:nvPr userDrawn="1"/>
          </p:nvSpPr>
          <p:spPr bwMode="auto">
            <a:xfrm>
              <a:off x="7128608" y="2594342"/>
              <a:ext cx="55563" cy="57150"/>
            </a:xfrm>
            <a:prstGeom prst="ellipse">
              <a:avLst/>
            </a:pr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Picture Placeholder 21">
            <a:extLst>
              <a:ext uri="{FF2B5EF4-FFF2-40B4-BE49-F238E27FC236}">
                <a16:creationId xmlns:a16="http://schemas.microsoft.com/office/drawing/2014/main" id="{1817399A-6FD8-4C7C-90E5-83DF44F9D1F4}"/>
              </a:ext>
            </a:extLst>
          </p:cNvPr>
          <p:cNvSpPr>
            <a:spLocks noGrp="1"/>
          </p:cNvSpPr>
          <p:nvPr>
            <p:ph type="pic" sz="quarter" idx="4294967295"/>
          </p:nvPr>
        </p:nvSpPr>
        <p:spPr>
          <a:xfrm>
            <a:off x="7804618" y="781026"/>
            <a:ext cx="2284164" cy="5014469"/>
          </a:xfrm>
          <a:custGeom>
            <a:avLst/>
            <a:gdLst>
              <a:gd name="connsiteX0" fmla="*/ 204240 w 1763713"/>
              <a:gd name="connsiteY0" fmla="*/ 0 h 3871913"/>
              <a:gd name="connsiteX1" fmla="*/ 353125 w 1763713"/>
              <a:gd name="connsiteY1" fmla="*/ 0 h 3871913"/>
              <a:gd name="connsiteX2" fmla="*/ 391300 w 1763713"/>
              <a:gd name="connsiteY2" fmla="*/ 38836 h 3871913"/>
              <a:gd name="connsiteX3" fmla="*/ 496283 w 1763713"/>
              <a:gd name="connsiteY3" fmla="*/ 143692 h 3871913"/>
              <a:gd name="connsiteX4" fmla="*/ 1267430 w 1763713"/>
              <a:gd name="connsiteY4" fmla="*/ 143692 h 3871913"/>
              <a:gd name="connsiteX5" fmla="*/ 1372413 w 1763713"/>
              <a:gd name="connsiteY5" fmla="*/ 38836 h 3871913"/>
              <a:gd name="connsiteX6" fmla="*/ 1410589 w 1763713"/>
              <a:gd name="connsiteY6" fmla="*/ 0 h 3871913"/>
              <a:gd name="connsiteX7" fmla="*/ 1559474 w 1763713"/>
              <a:gd name="connsiteY7" fmla="*/ 0 h 3871913"/>
              <a:gd name="connsiteX8" fmla="*/ 1763713 w 1763713"/>
              <a:gd name="connsiteY8" fmla="*/ 207771 h 3871913"/>
              <a:gd name="connsiteX9" fmla="*/ 1763713 w 1763713"/>
              <a:gd name="connsiteY9" fmla="*/ 3664142 h 3871913"/>
              <a:gd name="connsiteX10" fmla="*/ 1559474 w 1763713"/>
              <a:gd name="connsiteY10" fmla="*/ 3871913 h 3871913"/>
              <a:gd name="connsiteX11" fmla="*/ 204240 w 1763713"/>
              <a:gd name="connsiteY11" fmla="*/ 3871913 h 3871913"/>
              <a:gd name="connsiteX12" fmla="*/ 0 w 1763713"/>
              <a:gd name="connsiteY12" fmla="*/ 3664142 h 3871913"/>
              <a:gd name="connsiteX13" fmla="*/ 0 w 1763713"/>
              <a:gd name="connsiteY13" fmla="*/ 207771 h 3871913"/>
              <a:gd name="connsiteX14" fmla="*/ 204240 w 1763713"/>
              <a:gd name="connsiteY14" fmla="*/ 0 h 38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713" h="3871913">
                <a:moveTo>
                  <a:pt x="204240" y="0"/>
                </a:moveTo>
                <a:cubicBezTo>
                  <a:pt x="204240" y="0"/>
                  <a:pt x="204240" y="0"/>
                  <a:pt x="353125" y="0"/>
                </a:cubicBezTo>
                <a:cubicBezTo>
                  <a:pt x="374121" y="0"/>
                  <a:pt x="391300" y="17476"/>
                  <a:pt x="391300" y="38836"/>
                </a:cubicBezTo>
                <a:cubicBezTo>
                  <a:pt x="391300" y="97089"/>
                  <a:pt x="437111" y="143692"/>
                  <a:pt x="496283" y="143692"/>
                </a:cubicBezTo>
                <a:cubicBezTo>
                  <a:pt x="496283" y="143692"/>
                  <a:pt x="496283" y="143692"/>
                  <a:pt x="1267430" y="143692"/>
                </a:cubicBezTo>
                <a:cubicBezTo>
                  <a:pt x="1324694" y="143692"/>
                  <a:pt x="1372413" y="97089"/>
                  <a:pt x="1372413" y="38836"/>
                </a:cubicBezTo>
                <a:cubicBezTo>
                  <a:pt x="1372413" y="17476"/>
                  <a:pt x="1389592" y="0"/>
                  <a:pt x="1410589" y="0"/>
                </a:cubicBezTo>
                <a:cubicBezTo>
                  <a:pt x="1410589" y="0"/>
                  <a:pt x="1410589" y="0"/>
                  <a:pt x="1559474" y="0"/>
                </a:cubicBezTo>
                <a:cubicBezTo>
                  <a:pt x="1672092" y="0"/>
                  <a:pt x="1763713" y="93206"/>
                  <a:pt x="1763713" y="207771"/>
                </a:cubicBezTo>
                <a:cubicBezTo>
                  <a:pt x="1763713" y="207771"/>
                  <a:pt x="1763713" y="207771"/>
                  <a:pt x="1763713" y="3664142"/>
                </a:cubicBezTo>
                <a:cubicBezTo>
                  <a:pt x="1763713" y="3778708"/>
                  <a:pt x="1672092" y="3871913"/>
                  <a:pt x="1559474" y="3871913"/>
                </a:cubicBezTo>
                <a:cubicBezTo>
                  <a:pt x="1559474" y="3871913"/>
                  <a:pt x="1559474" y="3871913"/>
                  <a:pt x="204240" y="3871913"/>
                </a:cubicBezTo>
                <a:cubicBezTo>
                  <a:pt x="91622" y="3871913"/>
                  <a:pt x="0" y="3778708"/>
                  <a:pt x="0" y="3664142"/>
                </a:cubicBezTo>
                <a:cubicBezTo>
                  <a:pt x="0" y="3664142"/>
                  <a:pt x="0" y="3664142"/>
                  <a:pt x="0" y="207771"/>
                </a:cubicBezTo>
                <a:cubicBezTo>
                  <a:pt x="0" y="93206"/>
                  <a:pt x="91622" y="0"/>
                  <a:pt x="204240" y="0"/>
                </a:cubicBezTo>
                <a:close/>
              </a:path>
            </a:pathLst>
          </a:custGeom>
          <a:solidFill>
            <a:srgbClr val="ffffff"/>
          </a:solidFill>
        </p:spPr>
        <p:txBody>
          <a:bodyPr wrap="square" anchor="ctr">
            <a:noAutofit/>
          </a:bodyPr>
          <a:lstStyle>
            <a:lvl1pPr algn="ctr">
              <a:defRPr/>
            </a:lvl1pPr>
          </a:lstStyle>
          <a:p>
            <a:endParaRPr lang="en-US" dirty="0"/>
          </a:p>
        </p:txBody>
      </p:sp>
      <p:sp>
        <p:nvSpPr>
          <p:cNvPr id="62" name="Slide number 5">
            <a:extLst>
              <a:ext uri="{FF2B5EF4-FFF2-40B4-BE49-F238E27FC236}">
                <a16:creationId xmlns:a16="http://schemas.microsoft.com/office/drawing/2014/main" id="{EBDF8981-7A60-44FB-963B-89F67F31E212}"/>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23</a:t>
            </a:fld>
            <a:endParaRPr lang="en-US" b="1"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440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5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EEC2239-BCF2-48CC-8485-C8D14552EE5C}"/>
              </a:ext>
            </a:extLst>
          </p:cNvPr>
          <p:cNvSpPr/>
          <p:nvPr/>
        </p:nvSpPr>
        <p:spPr>
          <a:xfrm>
            <a:off x="4476386" y="-1508224"/>
            <a:ext cx="9890786" cy="9890755"/>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Freeform 6">
            <a:extLst>
              <a:ext uri="{FF2B5EF4-FFF2-40B4-BE49-F238E27FC236}">
                <a16:creationId xmlns:a16="http://schemas.microsoft.com/office/drawing/2014/main" id="{7F7C7296-6A43-4B0C-8D5A-C6634F677CD3}"/>
              </a:ext>
            </a:extLst>
          </p:cNvPr>
          <p:cNvSpPr>
            <a:spLocks/>
          </p:cNvSpPr>
          <p:nvPr/>
        </p:nvSpPr>
        <p:spPr bwMode="auto">
          <a:xfrm>
            <a:off x="10556528" y="23608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90F31E92-0057-4B75-89DB-7097A4F54B9D}"/>
              </a:ext>
            </a:extLst>
          </p:cNvPr>
          <p:cNvSpPr>
            <a:spLocks/>
          </p:cNvSpPr>
          <p:nvPr/>
        </p:nvSpPr>
        <p:spPr bwMode="auto">
          <a:xfrm>
            <a:off x="6394276" y="21343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E687D7EB-AA4E-4190-99B6-25E6E4A89CBF}"/>
              </a:ext>
            </a:extLst>
          </p:cNvPr>
          <p:cNvSpPr>
            <a:spLocks/>
          </p:cNvSpPr>
          <p:nvPr/>
        </p:nvSpPr>
        <p:spPr bwMode="auto">
          <a:xfrm>
            <a:off x="6394276" y="28750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5">
            <a:extLst>
              <a:ext uri="{FF2B5EF4-FFF2-40B4-BE49-F238E27FC236}">
                <a16:creationId xmlns:a16="http://schemas.microsoft.com/office/drawing/2014/main" id="{702ACF3A-969D-4086-8651-E537027A9F98}"/>
              </a:ext>
            </a:extLst>
          </p:cNvPr>
          <p:cNvSpPr>
            <a:spLocks/>
          </p:cNvSpPr>
          <p:nvPr/>
        </p:nvSpPr>
        <p:spPr bwMode="auto">
          <a:xfrm>
            <a:off x="6394276" y="37959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rounded corners 45">
            <a:extLst>
              <a:ext uri="{FF2B5EF4-FFF2-40B4-BE49-F238E27FC236}">
                <a16:creationId xmlns:a16="http://schemas.microsoft.com/office/drawing/2014/main" id="{80628186-152D-4EBB-9F55-77E9CBF3B741}"/>
              </a:ext>
            </a:extLst>
          </p:cNvPr>
          <p:cNvSpPr/>
          <p:nvPr/>
        </p:nvSpPr>
        <p:spPr>
          <a:xfrm>
            <a:off x="6413500" y="889000"/>
            <a:ext cx="4146658" cy="5689600"/>
          </a:xfrm>
          <a:prstGeom prst="roundRect">
            <a:avLst>
              <a:gd name="adj" fmla="val 5556"/>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F7DCF7E2-B677-4367-BA32-4E4E59928F3E}"/>
              </a:ext>
            </a:extLst>
          </p:cNvPr>
          <p:cNvSpPr/>
          <p:nvPr/>
        </p:nvSpPr>
        <p:spPr>
          <a:xfrm>
            <a:off x="6542829" y="1015800"/>
            <a:ext cx="3888000" cy="5436000"/>
          </a:xfrm>
          <a:prstGeom prst="roundRect">
            <a:avLst>
              <a:gd name="adj" fmla="val 4249"/>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1ED3BF0B-F102-468B-927B-D83EA3183876}"/>
              </a:ext>
            </a:extLst>
          </p:cNvPr>
          <p:cNvSpPr>
            <a:spLocks noGrp="1"/>
          </p:cNvSpPr>
          <p:nvPr>
            <p:ph type="pic" sz="quarter" idx="4294967295"/>
          </p:nvPr>
        </p:nvSpPr>
        <p:spPr>
          <a:xfrm>
            <a:off x="6568889" y="1045011"/>
            <a:ext cx="3816000" cy="5377577"/>
          </a:xfrm>
          <a:solidFill>
            <a:srgbClr val="ffffff"/>
          </a:solidFill>
        </p:spPr>
      </p:sp>
      <p:sp>
        <p:nvSpPr>
          <p:cNvPr id="17" name="Slide number 5">
            <a:extLst>
              <a:ext uri="{FF2B5EF4-FFF2-40B4-BE49-F238E27FC236}">
                <a16:creationId xmlns:a16="http://schemas.microsoft.com/office/drawing/2014/main" id="{A77A8ED1-C445-483C-BDA4-C9AED019DF1A}"/>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24</a:t>
            </a:fld>
            <a:endParaRPr lang="en-US" b="1" dirty="0">
              <a:solidFill>
                <a:srgbClr val="ffffff"/>
              </a:solidFill>
              <a:latin typeface="Montserrat" panose="000005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24D9274F-7120-4B11-9046-1A63A233F779}"/>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8" name="TextBox 12">
            <a:extLst>
              <a:ext uri="{FF2B5EF4-FFF2-40B4-BE49-F238E27FC236}">
                <a16:creationId xmlns:a16="http://schemas.microsoft.com/office/drawing/2014/main" id="{6446C36A-D0BE-4415-BAF6-262FECB67AE6}"/>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a:t>
            </a:r>
          </a:p>
          <a:p>
            <a:r>
              <a:rPr lang="en-US" sz="4400" b="1" dirty="0">
                <a:solidFill>
                  <a:srgbClr val="fccdb9"/>
                </a:solidFill>
                <a:latin typeface="Poppins" panose="00000500000000000000" pitchFamily="2" charset="0"/>
                <a:cs typeface="Poppins" panose="00000500000000000000" pitchFamily="2" charset="0"/>
              </a:rPr>
              <a:t>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9" name="Oval 8">
            <a:extLst>
              <a:ext uri="{FF2B5EF4-FFF2-40B4-BE49-F238E27FC236}">
                <a16:creationId xmlns:a16="http://schemas.microsoft.com/office/drawing/2014/main" id="{96E5F0E2-3866-4BCA-A1C2-668E08DE08F2}"/>
              </a:ext>
            </a:extLst>
          </p:cNvPr>
          <p:cNvSpPr/>
          <p:nvPr/>
        </p:nvSpPr>
        <p:spPr>
          <a:xfrm>
            <a:off x="1739900" y="5130800"/>
            <a:ext cx="3905004" cy="3905004"/>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895374-1E0E-4609-9D8F-ED33E958FDE2}"/>
              </a:ext>
            </a:extLst>
          </p:cNvPr>
          <p:cNvSpPr/>
          <p:nvPr/>
        </p:nvSpPr>
        <p:spPr>
          <a:xfrm>
            <a:off x="10845800" y="-838195"/>
            <a:ext cx="1905000" cy="1904994"/>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9" name="Group 28">
            <a:extLst>
              <a:ext uri="{FF2B5EF4-FFF2-40B4-BE49-F238E27FC236}">
                <a16:creationId xmlns:a16="http://schemas.microsoft.com/office/drawing/2014/main" id="{6D96B72D-011B-4219-A029-D9C0634E90C1}"/>
              </a:ext>
            </a:extLst>
          </p:cNvPr>
          <p:cNvGrpSpPr/>
          <p:nvPr/>
        </p:nvGrpSpPr>
        <p:grpSpPr>
          <a:xfrm>
            <a:off x="-8492365" y="2615293"/>
            <a:ext cx="11239501" cy="10793185"/>
            <a:chOff x="667658" y="-1335314"/>
            <a:chExt cx="4934857" cy="4934857"/>
          </a:xfrm>
        </p:grpSpPr>
        <p:cxnSp>
          <p:nvCxnSpPr>
            <p:cNvPr id="30" name="Straight connective line 29">
              <a:extLst>
                <a:ext uri="{FF2B5EF4-FFF2-40B4-BE49-F238E27FC236}">
                  <a16:creationId xmlns:a16="http://schemas.microsoft.com/office/drawing/2014/main" id="{96D65132-F94D-489C-81FA-EA0DC320E0F3}"/>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191954A3-3E2E-4E7D-8150-D300EDFBBD1B}"/>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1ACE977-8006-49F9-B85E-B6A31C44D88A}"/>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0C5B3331-E111-4DE6-BB4A-0891EFBF0956}"/>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EA7DE506-323F-4C32-B7BA-9EBC711885A9}"/>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BF372522-DBF9-4016-942A-337E7F274020}"/>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54AD6998-267A-450F-B370-2F9025F2FDA9}"/>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F53CF78E-27FF-4D9D-821E-00CDC6445F50}"/>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1E7942D-5993-4346-A961-F8E752627FF7}"/>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9C8E35A3-818B-473F-924F-792C02E6E472}"/>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1F0C8ED-85EE-4E26-B8F3-6A5853324C61}"/>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2A4B970F-A4C3-4F5F-A85C-A55A950130F1}"/>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DD89CFE1-38E3-470E-8C0D-5AC18899831F}"/>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279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7CFE7221-4B78-43C7-A7D6-1BB10641618A}"/>
              </a:ext>
            </a:extLst>
          </p:cNvPr>
          <p:cNvSpPr/>
          <p:nvPr/>
        </p:nvSpPr>
        <p:spPr>
          <a:xfrm>
            <a:off x="4476386" y="-1508224"/>
            <a:ext cx="9890786" cy="9890755"/>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6" name="Rectangle: rounded corners 35">
            <a:extLst>
              <a:ext uri="{FF2B5EF4-FFF2-40B4-BE49-F238E27FC236}">
                <a16:creationId xmlns:a16="http://schemas.microsoft.com/office/drawing/2014/main" id="{BC2D2813-2EA4-469C-9356-ACA6ABE7E5BB}"/>
              </a:ext>
            </a:extLst>
          </p:cNvPr>
          <p:cNvSpPr/>
          <p:nvPr/>
        </p:nvSpPr>
        <p:spPr>
          <a:xfrm rot="5400000">
            <a:off x="6287546" y="-279817"/>
            <a:ext cx="4146658" cy="5689600"/>
          </a:xfrm>
          <a:prstGeom prst="roundRect">
            <a:avLst>
              <a:gd name="adj" fmla="val 5556"/>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50834FF-5FA8-4DE0-BA4E-F5A62E5A7957}"/>
              </a:ext>
            </a:extLst>
          </p:cNvPr>
          <p:cNvSpPr/>
          <p:nvPr/>
        </p:nvSpPr>
        <p:spPr>
          <a:xfrm rot="5400000">
            <a:off x="6416875" y="-153017"/>
            <a:ext cx="3888000" cy="5436000"/>
          </a:xfrm>
          <a:prstGeom prst="roundRect">
            <a:avLst>
              <a:gd name="adj" fmla="val 4249"/>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E10296-679E-4B8C-9850-28C600C04BD6}"/>
              </a:ext>
            </a:extLst>
          </p:cNvPr>
          <p:cNvSpPr/>
          <p:nvPr/>
        </p:nvSpPr>
        <p:spPr>
          <a:xfrm rot="5400000">
            <a:off x="8270132" y="1649197"/>
            <a:ext cx="175310" cy="5994400"/>
          </a:xfrm>
          <a:prstGeom prst="roundRect">
            <a:avLst>
              <a:gd name="adj" fmla="val 50000"/>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88F7BDBA-B4E4-462E-8400-D8007E71AECC}"/>
              </a:ext>
            </a:extLst>
          </p:cNvPr>
          <p:cNvSpPr>
            <a:spLocks noGrp="1"/>
          </p:cNvSpPr>
          <p:nvPr>
            <p:ph type="pic" sz="quarter" idx="4294967295"/>
          </p:nvPr>
        </p:nvSpPr>
        <p:spPr>
          <a:xfrm>
            <a:off x="5678299" y="656983"/>
            <a:ext cx="5364000" cy="3816000"/>
          </a:xfrm>
          <a:solidFill>
            <a:srgbClr val="ffffff"/>
          </a:solidFill>
        </p:spPr>
      </p:sp>
      <p:sp>
        <p:nvSpPr>
          <p:cNvPr id="8" name="TextBox 7">
            <a:extLst>
              <a:ext uri="{FF2B5EF4-FFF2-40B4-BE49-F238E27FC236}">
                <a16:creationId xmlns:a16="http://schemas.microsoft.com/office/drawing/2014/main" id="{3AFCF347-2AD4-47E6-9319-E0FD2FFDB594}"/>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9" name="TextBox 12">
            <a:extLst>
              <a:ext uri="{FF2B5EF4-FFF2-40B4-BE49-F238E27FC236}">
                <a16:creationId xmlns:a16="http://schemas.microsoft.com/office/drawing/2014/main" id="{AE5F49FC-45CC-4093-8922-349399BD393A}"/>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a:t>
            </a:r>
          </a:p>
          <a:p>
            <a:r>
              <a:rPr lang="en-US" sz="4400" b="1" dirty="0">
                <a:solidFill>
                  <a:srgbClr val="fccdb9"/>
                </a:solidFill>
                <a:latin typeface="Poppins" panose="00000500000000000000" pitchFamily="2" charset="0"/>
                <a:cs typeface="Poppins" panose="00000500000000000000" pitchFamily="2" charset="0"/>
              </a:rPr>
              <a:t>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10" name="Oval 9">
            <a:extLst>
              <a:ext uri="{FF2B5EF4-FFF2-40B4-BE49-F238E27FC236}">
                <a16:creationId xmlns:a16="http://schemas.microsoft.com/office/drawing/2014/main" id="{3A7A9BF6-31E4-4B91-A8A8-4E26AEEC86B9}"/>
              </a:ext>
            </a:extLst>
          </p:cNvPr>
          <p:cNvSpPr/>
          <p:nvPr/>
        </p:nvSpPr>
        <p:spPr>
          <a:xfrm>
            <a:off x="-1193800" y="5130800"/>
            <a:ext cx="3905004" cy="3905004"/>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83A7727-F48B-4599-B504-429C53711B69}"/>
              </a:ext>
            </a:extLst>
          </p:cNvPr>
          <p:cNvGrpSpPr/>
          <p:nvPr/>
        </p:nvGrpSpPr>
        <p:grpSpPr>
          <a:xfrm>
            <a:off x="-3977515" y="4806043"/>
            <a:ext cx="11239501" cy="10793185"/>
            <a:chOff x="667658" y="-1335314"/>
            <a:chExt cx="4934857" cy="4934857"/>
          </a:xfrm>
        </p:grpSpPr>
        <p:cxnSp>
          <p:nvCxnSpPr>
            <p:cNvPr id="13" name="Straight connective line 12">
              <a:extLst>
                <a:ext uri="{FF2B5EF4-FFF2-40B4-BE49-F238E27FC236}">
                  <a16:creationId xmlns:a16="http://schemas.microsoft.com/office/drawing/2014/main" id="{E3D424DC-61A7-4F64-9116-75F06205BB2E}"/>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CC316E04-D137-467C-896F-7E94CF32FEF4}"/>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3BCD8B07-0CF2-49DF-B850-1F8D4226183E}"/>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63732A9-BF6D-4A5F-9D44-107AA019D441}"/>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40C5D986-2C68-4B02-A9D8-941F78EF9E4B}"/>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B4CF5B2-7656-4E49-BA6E-6E5D87C89166}"/>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F3F6E433-A084-40CA-808A-01115CB910F4}"/>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BBBAFC8F-771B-484F-AFFA-6AC198C6B112}"/>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C5F66E4E-C134-4A81-AF67-6CB6D5B31482}"/>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45BFD83-6CB8-42DB-A2FE-EF4C4C5C0043}"/>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3469CD4C-14E5-4589-B0C7-EACC4D57D432}"/>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5A34A1E1-D58E-4DEE-9F67-1D510C4C439B}"/>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55F5F2FF-95E5-4753-BEF4-049C82F34760}"/>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A578657E-5FCB-40ED-A3D4-90AB0D6C1A93}"/>
              </a:ext>
            </a:extLst>
          </p:cNvPr>
          <p:cNvSpPr/>
          <p:nvPr/>
        </p:nvSpPr>
        <p:spPr>
          <a:xfrm>
            <a:off x="10652125" y="5715005"/>
            <a:ext cx="1905000" cy="1904994"/>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Slide number 5">
            <a:extLst>
              <a:ext uri="{FF2B5EF4-FFF2-40B4-BE49-F238E27FC236}">
                <a16:creationId xmlns:a16="http://schemas.microsoft.com/office/drawing/2014/main" id="{885C36F4-2CA0-44AF-933B-7382466F0593}"/>
              </a:ext>
            </a:extLst>
          </p:cNvPr>
          <p:cNvSpPr txBox="1">
            <a:spLocks/>
          </p:cNvSpPr>
          <p:nvPr/>
        </p:nvSpPr>
        <p:spPr>
          <a:xfrm>
            <a:off x="11287634" y="620871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25</a:t>
            </a:fld>
            <a:endParaRPr lang="en-US" b="1"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2501860F-CEE2-4E24-BE2A-8F01AAEFDF9C}"/>
              </a:ext>
            </a:extLst>
          </p:cNvPr>
          <p:cNvSpPr/>
          <p:nvPr/>
        </p:nvSpPr>
        <p:spPr>
          <a:xfrm>
            <a:off x="9100024" y="-1874364"/>
            <a:ext cx="4631378" cy="463137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A49D983-6AA7-4340-820C-79008B20515B}"/>
              </a:ext>
            </a:extLst>
          </p:cNvPr>
          <p:cNvGrpSpPr/>
          <p:nvPr/>
        </p:nvGrpSpPr>
        <p:grpSpPr>
          <a:xfrm>
            <a:off x="1452563" y="-4776107"/>
            <a:ext cx="11239501" cy="10793185"/>
            <a:chOff x="667658" y="-1335314"/>
            <a:chExt cx="4934857" cy="4934857"/>
          </a:xfrm>
        </p:grpSpPr>
        <p:cxnSp>
          <p:nvCxnSpPr>
            <p:cNvPr id="20" name="Straight connective line 19">
              <a:extLst>
                <a:ext uri="{FF2B5EF4-FFF2-40B4-BE49-F238E27FC236}">
                  <a16:creationId xmlns:a16="http://schemas.microsoft.com/office/drawing/2014/main" id="{00D28AB8-1E75-490C-A350-E902A007F06E}"/>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E90BB6BB-00A9-43DA-8D8A-8C5C06DCCCB2}"/>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9B765362-BB88-41D0-98B4-D1DDB5BBA55B}"/>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9CC8E63C-3F0D-4AFC-9DA8-58DBA36DCA7D}"/>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ACBBC008-7BE7-470E-A583-65E850B0728D}"/>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6CE95B8D-5A4C-49F0-8CFE-84F1BD02A079}"/>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3F98ACFC-AE10-4062-9133-7A2A233C0CE4}"/>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E23316EC-B966-43F1-A5F8-F6077C8E85AB}"/>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9835FE28-BF5B-4F6B-A751-DDC6C436C692}"/>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F04F62C0-F238-45B7-B22E-52C7B89528F8}"/>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D3D4462F-1D43-4A76-9838-1AB9B24A35F5}"/>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BD29AAD1-86B5-4391-8893-26B7A3D36DAF}"/>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52A5F68-5EE6-4ADF-BA0B-DD14BE6B47B1}"/>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pic>
        <p:nvPicPr>
          <p:cNvPr id="6" name="Drawing 5" descr="Picture looks like as external, water, large, city&#10;&#10;">
            <a:extLst>
              <a:ext uri="{FF2B5EF4-FFF2-40B4-BE49-F238E27FC236}">
                <a16:creationId xmlns:a16="http://schemas.microsoft.com/office/drawing/2014/main" id="{76A2BBE5-E211-4C51-92C6-E81D84DA634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250" r="19250"/>
          <a:stretch>
            <a:fillRect/>
          </a:stretch>
        </p:blipFill>
        <p:spPr>
          <a:xfrm>
            <a:off x="-3892550" y="-838200"/>
            <a:ext cx="10947400" cy="10947400"/>
          </a:xfrm>
        </p:spPr>
      </p:pic>
      <p:sp>
        <p:nvSpPr>
          <p:cNvPr id="7" name="Oval 6">
            <a:extLst>
              <a:ext uri="{FF2B5EF4-FFF2-40B4-BE49-F238E27FC236}">
                <a16:creationId xmlns:a16="http://schemas.microsoft.com/office/drawing/2014/main" id="{352E2860-F914-48A8-BC45-16BEC935EA59}"/>
              </a:ext>
            </a:extLst>
          </p:cNvPr>
          <p:cNvSpPr/>
          <p:nvPr/>
        </p:nvSpPr>
        <p:spPr>
          <a:xfrm>
            <a:off x="-3892550" y="-838200"/>
            <a:ext cx="10947600" cy="10947600"/>
          </a:xfrm>
          <a:prstGeom prst="ellipse">
            <a:avLst/>
          </a:prstGeom>
          <a:solidFill>
            <a:srgbClr val="fccdb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473076" y="4155741"/>
            <a:ext cx="3233737" cy="594009"/>
          </a:xfrm>
          <a:prstGeom prst="rect">
            <a:avLst/>
          </a:prstGeom>
          <a:noFill/>
        </p:spPr>
        <p:txBody>
          <a:bodyPr wrap="square" rtlCol="0">
            <a:spAutoFit/>
          </a:bodyPr>
          <a:lstStyle/>
          <a:p>
            <a:pPr>
              <a:lnSpc>
                <a:spcPct val="150000"/>
              </a:lnSpc>
            </a:pPr>
            <a:r>
              <a:rPr lang="en-US" sz="2400" b="1" dirty="0">
                <a:solidFill>
                  <a:srgbClr val="ffffff"/>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473076" y="4800326"/>
            <a:ext cx="3233737" cy="573362"/>
          </a:xfrm>
          <a:prstGeom prst="rect">
            <a:avLst/>
          </a:prstGeom>
          <a:noFill/>
        </p:spPr>
        <p:txBody>
          <a:bodyPr wrap="square" rtlCol="0">
            <a:spAutoFit/>
          </a:bodyPr>
          <a:lstStyle/>
          <a:p>
            <a:pPr>
              <a:lnSpc>
                <a:spcPct val="150000"/>
              </a:lnSpc>
            </a:pPr>
            <a:r>
              <a:rPr lang="en-US" sz="2400" dirty="0">
                <a:solidFill>
                  <a:srgbClr val="ffffff"/>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73076" y="5373688"/>
            <a:ext cx="3233737" cy="573362"/>
          </a:xfrm>
          <a:prstGeom prst="rect">
            <a:avLst/>
          </a:prstGeom>
          <a:noFill/>
        </p:spPr>
        <p:txBody>
          <a:bodyPr wrap="square" rtlCol="0">
            <a:spAutoFit/>
          </a:bodyPr>
          <a:lstStyle/>
          <a:p>
            <a:pPr>
              <a:lnSpc>
                <a:spcPct val="150000"/>
              </a:lnSpc>
            </a:pPr>
            <a:r>
              <a:rPr lang="en-US" sz="2400" dirty="0">
                <a:solidFill>
                  <a:srgbClr val="ffffff"/>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ffffff"/>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473076" y="5879826"/>
            <a:ext cx="3233737" cy="573362"/>
          </a:xfrm>
          <a:prstGeom prst="rect">
            <a:avLst/>
          </a:prstGeom>
          <a:noFill/>
        </p:spPr>
        <p:txBody>
          <a:bodyPr wrap="square" rtlCol="0">
            <a:spAutoFit/>
          </a:bodyPr>
          <a:lstStyle/>
          <a:p>
            <a:pPr>
              <a:lnSpc>
                <a:spcPct val="150000"/>
              </a:lnSpc>
            </a:pPr>
            <a:r>
              <a:rPr lang="en-US" sz="2400" dirty="0">
                <a:solidFill>
                  <a:srgbClr val="ffffff"/>
                </a:solidFill>
                <a:latin typeface="Lato Light" panose="020F0302020204030203" pitchFamily="34" charset="0"/>
              </a:rPr>
              <a:t>+1 555 1829</a:t>
            </a:r>
          </a:p>
        </p:txBody>
      </p:sp>
      <p:sp>
        <p:nvSpPr>
          <p:cNvPr id="18" name="Oval 17">
            <a:extLst>
              <a:ext uri="{FF2B5EF4-FFF2-40B4-BE49-F238E27FC236}">
                <a16:creationId xmlns:a16="http://schemas.microsoft.com/office/drawing/2014/main" id="{BF992554-0315-4400-893D-25E3FA0CA4D9}"/>
              </a:ext>
            </a:extLst>
          </p:cNvPr>
          <p:cNvSpPr/>
          <p:nvPr/>
        </p:nvSpPr>
        <p:spPr>
          <a:xfrm>
            <a:off x="6621236" y="3773713"/>
            <a:ext cx="1168401" cy="1168401"/>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7233082" y="4258499"/>
            <a:ext cx="45779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ccdb9"/>
                </a:solidFill>
                <a:latin typeface="Poppins Bold" panose="00000800000000000000" pitchFamily="2" charset="0"/>
                <a:cs typeface="Poppins Bold" panose="00000800000000000000" pitchFamily="2" charset="0"/>
              </a:rPr>
              <a:t>Thanks!</a:t>
            </a:r>
            <a:endParaRPr lang="en-US" dirty="0">
              <a:solidFill>
                <a:srgbClr val="fccdb9"/>
              </a:solidFill>
              <a:latin typeface="Poppins Bold" panose="00000800000000000000" pitchFamily="2" charset="0"/>
              <a:cs typeface="Poppins Bold" panose="00000800000000000000" pitchFamily="2" charset="0"/>
            </a:endParaRPr>
          </a:p>
          <a:p>
            <a:r>
              <a:rPr lang="pl-PL" dirty="0">
                <a:solidFill>
                  <a:srgbClr val="fccdb9"/>
                </a:solidFill>
                <a:latin typeface="Poppins Bold" panose="00000800000000000000" pitchFamily="2" charset="0"/>
                <a:cs typeface="Poppins Bold" panose="00000800000000000000" pitchFamily="2" charset="0"/>
              </a:rPr>
              <a:t>Any questions?</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A0D8869-8BEC-40EF-8EB6-13DFA9C9CFD3}"/>
              </a:ext>
            </a:extLst>
          </p:cNvPr>
          <p:cNvGrpSpPr/>
          <p:nvPr/>
        </p:nvGrpSpPr>
        <p:grpSpPr>
          <a:xfrm>
            <a:off x="6038850" y="1246415"/>
            <a:ext cx="11239501" cy="10793185"/>
            <a:chOff x="667658" y="-1335314"/>
            <a:chExt cx="4934857" cy="4934857"/>
          </a:xfrm>
        </p:grpSpPr>
        <p:cxnSp>
          <p:nvCxnSpPr>
            <p:cNvPr id="36" name="Straight connective line 35">
              <a:extLst>
                <a:ext uri="{FF2B5EF4-FFF2-40B4-BE49-F238E27FC236}">
                  <a16:creationId xmlns:a16="http://schemas.microsoft.com/office/drawing/2014/main" id="{76D60F2E-49CF-4E11-9DA3-F4FDFE6C0B3F}"/>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9BE83223-A472-43A7-ACCC-F0CF6B14334A}"/>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73473209-D2A3-4B41-A9C3-7641F024665A}"/>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14B64900-208C-43AE-B8C0-934F35058742}"/>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E106196E-4AF2-49DB-B6E6-D31F2E315669}"/>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39F52E92-B2A5-4492-A23C-361424389165}"/>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99614424-6925-4B85-A571-EF736090D5A0}"/>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3A06A61F-B940-4CC8-9570-0468A8536E5C}"/>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BFF77A58-BD86-41ED-B092-8666F3950323}"/>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C391986-60BA-4F0D-B7E2-036353107D73}"/>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BA824963-A3CC-4536-B474-991C53D284B0}"/>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7407058C-5709-4B38-93E1-642774E521C6}"/>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DFF02539-C195-488C-8E57-022B158A8563}"/>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A57B84F0-CA24-4F25-B4EA-4863ACB93AED}"/>
              </a:ext>
            </a:extLst>
          </p:cNvPr>
          <p:cNvSpPr/>
          <p:nvPr/>
        </p:nvSpPr>
        <p:spPr>
          <a:xfrm>
            <a:off x="-1507178" y="1769422"/>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0E3E9C2-9000-4999-A29F-58BBE628D401}"/>
              </a:ext>
            </a:extLst>
          </p:cNvPr>
          <p:cNvGrpSpPr/>
          <p:nvPr/>
        </p:nvGrpSpPr>
        <p:grpSpPr>
          <a:xfrm>
            <a:off x="470215" y="963711"/>
            <a:ext cx="5048121" cy="5372461"/>
            <a:chOff x="470215" y="1314089"/>
            <a:chExt cx="5048121" cy="5372461"/>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fccdb9"/>
                  </a:solidFill>
                  <a:latin typeface="Lato" panose="020F0502020204030203" pitchFamily="34" charset="0"/>
                  <a:cs typeface="Poppins" panose="00000500000000000000" pitchFamily="2" charset="0"/>
                </a:rPr>
                <a:t>I am here because</a:t>
              </a:r>
              <a:br>
                <a:rPr lang="en-US" sz="1400" dirty="0">
                  <a:solidFill>
                    <a:srgbClr val="fccdb9"/>
                  </a:solidFill>
                  <a:latin typeface="Lato" panose="020F0502020204030203" pitchFamily="34" charset="0"/>
                  <a:cs typeface="Poppins" panose="00000500000000000000" pitchFamily="2" charset="0"/>
                </a:rPr>
              </a:br>
              <a:r>
                <a:rPr lang="en-US" sz="1400" b="1" dirty="0">
                  <a:solidFill>
                    <a:srgbClr val="fccdb9"/>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fccdb9"/>
                  </a:solidFill>
                  <a:latin typeface="Lato" panose="020F0502020204030203" pitchFamily="34" charset="0"/>
                  <a:cs typeface="Poppins" panose="00000500000000000000" pitchFamily="2" charset="0"/>
                </a:rPr>
                <a:t>You can find me at </a:t>
              </a:r>
              <a:r>
                <a:rPr lang="en-US" sz="1400" b="1" dirty="0">
                  <a:solidFill>
                    <a:srgbClr val="fccdb9"/>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fccdb9"/>
                  </a:solidFill>
                  <a:latin typeface="Lato" panose="020F0502020204030203" pitchFamily="34" charset="0"/>
                  <a:cs typeface="Poppins" panose="00000500000000000000" pitchFamily="2" charset="0"/>
                </a:rPr>
                <a:t>C</a:t>
              </a:r>
              <a:r>
                <a:rPr lang="en-US" sz="1400" dirty="0">
                  <a:solidFill>
                    <a:srgbClr val="fccdb9"/>
                  </a:solidFill>
                  <a:latin typeface="Lato" panose="020F0502020204030203" pitchFamily="34" charset="0"/>
                  <a:cs typeface="Poppins" panose="00000500000000000000" pitchFamily="2" charset="0"/>
                </a:rPr>
                <a:t>all me at</a:t>
              </a:r>
              <a:r>
                <a:rPr lang="en-US" sz="1400" dirty="0">
                  <a:solidFill>
                    <a:srgbClr val="fccdb9"/>
                  </a:solidFill>
                  <a:latin typeface="Lato" panose="020F0502020204030203" pitchFamily="34" charset="0"/>
                  <a:cs typeface="Poppins" panose="00000500000000000000" pitchFamily="2" charset="0"/>
                </a:rPr>
                <a:t> </a:t>
              </a:r>
              <a:r>
                <a:rPr lang="en-US" sz="1400" b="1" dirty="0">
                  <a:solidFill>
                    <a:srgbClr val="fccdb9"/>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fccdb9"/>
                  </a:solidFill>
                  <a:latin typeface="Poppins" panose="00000500000000000000" pitchFamily="2" charset="0"/>
                  <a:cs typeface="Poppins" panose="00000500000000000000" pitchFamily="2" charset="0"/>
                </a:rPr>
                <a:t>I am</a:t>
              </a:r>
            </a:p>
            <a:p>
              <a:pPr>
                <a:spcBef>
                  <a:spcPts val="600"/>
                </a:spcBef>
              </a:pPr>
              <a:r>
                <a:rPr lang="en-US" sz="4400" b="1" dirty="0">
                  <a:solidFill>
                    <a:srgbClr val="ffffff"/>
                  </a:solidFill>
                  <a:latin typeface="Poppins" panose="00000500000000000000" pitchFamily="2" charset="0"/>
                  <a:cs typeface="Poppins" panose="00000500000000000000" pitchFamily="2" charset="0"/>
                </a:rPr>
                <a:t>John Smith </a:t>
              </a:r>
            </a:p>
          </p:txBody>
        </p:sp>
      </p:grpSp>
      <p:sp>
        <p:nvSpPr>
          <p:cNvPr id="21" name="Slide number 5">
            <a:extLst>
              <a:ext uri="{FF2B5EF4-FFF2-40B4-BE49-F238E27FC236}">
                <a16:creationId xmlns:a16="http://schemas.microsoft.com/office/drawing/2014/main" id="{8112C33E-8655-4E78-BF8E-6FFC3FE01087}"/>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ddfd2"/>
                </a:solidFill>
                <a:latin typeface="Poppins" panose="00000500000000000000" pitchFamily="2" charset="0"/>
                <a:cs typeface="Poppins" panose="00000500000000000000" pitchFamily="2" charset="0"/>
              </a:rPr>
              <a:t>0</a:t>
            </a:r>
            <a:fld id="{235B6F3B-3D07-48CA-8C56-10E02D490E6D}" type="slidenum">
              <a:rPr lang="en-US" b="1" smtClean="0">
                <a:solidFill>
                  <a:srgbClr val="fddfd2"/>
                </a:solidFill>
                <a:latin typeface="Montserrat" panose="00000500000000000000" pitchFamily="2" charset="-52"/>
                <a:cs typeface="Poppins" panose="00000500000000000000" pitchFamily="2" charset="0"/>
              </a:rPr>
              <a:pPr/>
              <a:t>3</a:t>
            </a:fld>
            <a:endParaRPr lang="en-US" b="1" dirty="0">
              <a:solidFill>
                <a:srgbClr val="fddfd2"/>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A1E65DFA-89C0-448F-BEEA-CE933A5FD8BC}"/>
              </a:ext>
            </a:extLst>
          </p:cNvPr>
          <p:cNvSpPr/>
          <p:nvPr/>
        </p:nvSpPr>
        <p:spPr>
          <a:xfrm>
            <a:off x="11706045" y="6280286"/>
            <a:ext cx="1300569" cy="13005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Oval 48">
            <a:extLst>
              <a:ext uri="{FF2B5EF4-FFF2-40B4-BE49-F238E27FC236}">
                <a16:creationId xmlns:a16="http://schemas.microsoft.com/office/drawing/2014/main" id="{1B87E350-E459-4117-A8CA-EBE31EA89695}"/>
              </a:ext>
            </a:extLst>
          </p:cNvPr>
          <p:cNvSpPr/>
          <p:nvPr/>
        </p:nvSpPr>
        <p:spPr>
          <a:xfrm>
            <a:off x="3690531" y="-440735"/>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B51D6-8CEB-4AFE-B34C-9DE877228874}"/>
              </a:ext>
            </a:extLst>
          </p:cNvPr>
          <p:cNvSpPr/>
          <p:nvPr/>
        </p:nvSpPr>
        <p:spPr>
          <a:xfrm>
            <a:off x="6400800" y="4724400"/>
            <a:ext cx="2021528" cy="2021528"/>
          </a:xfrm>
          <a:prstGeom prst="ellipse">
            <a:avLst/>
          </a:prstGeom>
          <a:noFill/>
          <a:ln w="889000">
            <a:solidFill>
              <a:srgbClr val="feee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Drawing 51" descr="Picture looks like as man, interior, table, building&#10;&#10;">
            <a:extLst>
              <a:ext uri="{FF2B5EF4-FFF2-40B4-BE49-F238E27FC236}">
                <a16:creationId xmlns:a16="http://schemas.microsoft.com/office/drawing/2014/main" id="{3078423F-8FE5-4F9C-9097-DD80F8EBEF4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5410200" y="-628650"/>
            <a:ext cx="6953250" cy="6953250"/>
          </a:xfrm>
        </p:spPr>
      </p:pic>
      <p:sp>
        <p:nvSpPr>
          <p:cNvPr id="50" name="Oval 49">
            <a:extLst>
              <a:ext uri="{FF2B5EF4-FFF2-40B4-BE49-F238E27FC236}">
                <a16:creationId xmlns:a16="http://schemas.microsoft.com/office/drawing/2014/main" id="{70A2BACC-0B03-4E17-A0DF-89E750EBA7BA}"/>
              </a:ext>
            </a:extLst>
          </p:cNvPr>
          <p:cNvSpPr/>
          <p:nvPr/>
        </p:nvSpPr>
        <p:spPr>
          <a:xfrm>
            <a:off x="6400800" y="4724400"/>
            <a:ext cx="2021528" cy="2021528"/>
          </a:xfrm>
          <a:prstGeom prst="ellipse">
            <a:avLst/>
          </a:prstGeom>
          <a:noFill/>
          <a:ln w="889000">
            <a:solidFill>
              <a:srgbClr val="feeee7">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2B8CA7-191E-4307-ABC1-8BBAAD7F9B54}"/>
              </a:ext>
            </a:extLst>
          </p:cNvPr>
          <p:cNvSpPr/>
          <p:nvPr/>
        </p:nvSpPr>
        <p:spPr>
          <a:xfrm>
            <a:off x="0" y="-6853"/>
            <a:ext cx="12192000" cy="6934137"/>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A4AAC4-E1FC-44FA-B562-0FB5BFC19A8D}"/>
              </a:ext>
            </a:extLst>
          </p:cNvPr>
          <p:cNvSpPr/>
          <p:nvPr/>
        </p:nvSpPr>
        <p:spPr>
          <a:xfrm>
            <a:off x="6078131" y="1102315"/>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ffffff"/>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5" name="Slide number 5">
            <a:extLst>
              <a:ext uri="{FF2B5EF4-FFF2-40B4-BE49-F238E27FC236}">
                <a16:creationId xmlns:a16="http://schemas.microsoft.com/office/drawing/2014/main" id="{3D5A4F0D-B4DF-435E-8AB2-CFCDD8A5E235}"/>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ffff"/>
                </a:solidFill>
                <a:latin typeface="Poppins" panose="00000500000000000000" pitchFamily="2" charset="0"/>
                <a:cs typeface="Poppins" panose="00000500000000000000" pitchFamily="2" charset="0"/>
              </a:rPr>
              <a:t>0</a:t>
            </a:r>
            <a:fld id="{235B6F3B-3D07-48CA-8C56-10E02D490E6D}" type="slidenum">
              <a:rPr lang="en-US" b="1" smtClean="0">
                <a:solidFill>
                  <a:srgbClr val="ffffff"/>
                </a:solidFill>
                <a:latin typeface="Montserrat" panose="00000500000000000000" pitchFamily="2" charset="-52"/>
                <a:cs typeface="Poppins" panose="00000500000000000000" pitchFamily="2" charset="0"/>
              </a:rPr>
              <a:pPr/>
              <a:t>4</a:t>
            </a:fld>
            <a:endParaRPr lang="en-US" b="1" dirty="0">
              <a:solidFill>
                <a:srgbClr val="ffffff"/>
              </a:solidFill>
              <a:latin typeface="Montserrat" panose="00000500000000000000" pitchFamily="2" charset="-52"/>
              <a:cs typeface="Poppins" panose="00000500000000000000" pitchFamily="2" charset="0"/>
            </a:endParaRPr>
          </a:p>
        </p:txBody>
      </p:sp>
      <p:sp>
        <p:nvSpPr>
          <p:cNvPr id="26" name="Oval 25">
            <a:extLst>
              <a:ext uri="{FF2B5EF4-FFF2-40B4-BE49-F238E27FC236}">
                <a16:creationId xmlns:a16="http://schemas.microsoft.com/office/drawing/2014/main" id="{643A0704-B73A-4DEE-8C4B-38DE3F614616}"/>
              </a:ext>
            </a:extLst>
          </p:cNvPr>
          <p:cNvSpPr/>
          <p:nvPr/>
        </p:nvSpPr>
        <p:spPr>
          <a:xfrm>
            <a:off x="8644244" y="3903022"/>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50BDD2-3428-42DA-8CE8-7F6A7E05C858}"/>
              </a:ext>
            </a:extLst>
          </p:cNvPr>
          <p:cNvSpPr/>
          <p:nvPr/>
        </p:nvSpPr>
        <p:spPr>
          <a:xfrm>
            <a:off x="11691531" y="2067515"/>
            <a:ext cx="1300569" cy="13005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Oval 29">
            <a:extLst>
              <a:ext uri="{FF2B5EF4-FFF2-40B4-BE49-F238E27FC236}">
                <a16:creationId xmlns:a16="http://schemas.microsoft.com/office/drawing/2014/main" id="{68BA9FDB-A498-4A77-8F66-34EC0ACC56FE}"/>
              </a:ext>
            </a:extLst>
          </p:cNvPr>
          <p:cNvSpPr/>
          <p:nvPr/>
        </p:nvSpPr>
        <p:spPr>
          <a:xfrm>
            <a:off x="-440735" y="-440735"/>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Drawing 11" descr="Picture looks like as Man, the black, white, atswithcue&#10;&#10;">
            <a:extLst>
              <a:ext uri="{FF2B5EF4-FFF2-40B4-BE49-F238E27FC236}">
                <a16:creationId xmlns:a16="http://schemas.microsoft.com/office/drawing/2014/main" id="{B929B7E6-8781-4634-903D-331D5C717DA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279" r="14279"/>
          <a:stretch>
            <a:fillRect/>
          </a:stretch>
        </p:blipFill>
        <p:spPr>
          <a:xfrm>
            <a:off x="9321800" y="-1066800"/>
            <a:ext cx="3225800" cy="3225800"/>
          </a:xfrm>
        </p:spPr>
      </p:pic>
      <p:pic>
        <p:nvPicPr>
          <p:cNvPr id="10" name="Drawing 9" descr="Picture looks like as water, external, a boat, bridge&#10;&#10;">
            <a:extLst>
              <a:ext uri="{FF2B5EF4-FFF2-40B4-BE49-F238E27FC236}">
                <a16:creationId xmlns:a16="http://schemas.microsoft.com/office/drawing/2014/main" id="{B86B0C76-5E75-44A2-84D1-78EA425A34B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875" r="21875"/>
          <a:stretch>
            <a:fillRect/>
          </a:stretch>
        </p:blipFill>
        <p:spPr>
          <a:xfrm>
            <a:off x="-647700" y="3333750"/>
            <a:ext cx="5994400" cy="5994400"/>
          </a:xfrm>
        </p:spPr>
      </p:pic>
      <p:sp>
        <p:nvSpPr>
          <p:cNvPr id="34" name="TextBox 11">
            <a:extLst>
              <a:ext uri="{FF2B5EF4-FFF2-40B4-BE49-F238E27FC236}">
                <a16:creationId xmlns:a16="http://schemas.microsoft.com/office/drawing/2014/main" id="{44548900-6023-410D-974A-DBEDB0BE4E92}"/>
              </a:ext>
            </a:extLst>
          </p:cNvPr>
          <p:cNvSpPr txBox="1"/>
          <p:nvPr/>
        </p:nvSpPr>
        <p:spPr>
          <a:xfrm>
            <a:off x="5999065" y="17085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464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7" name="TextBox 12">
            <a:extLst>
              <a:ext uri="{FF2B5EF4-FFF2-40B4-BE49-F238E27FC236}">
                <a16:creationId xmlns:a16="http://schemas.microsoft.com/office/drawing/2014/main" id="{8BAB329F-7D8B-4152-AF19-4349E9C62907}"/>
              </a:ext>
            </a:extLst>
          </p:cNvPr>
          <p:cNvSpPr txBox="1"/>
          <p:nvPr/>
        </p:nvSpPr>
        <p:spPr>
          <a:xfrm>
            <a:off x="483636" y="10505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
        <p:nvSpPr>
          <p:cNvPr id="40" name="Oval 39">
            <a:extLst>
              <a:ext uri="{FF2B5EF4-FFF2-40B4-BE49-F238E27FC236}">
                <a16:creationId xmlns:a16="http://schemas.microsoft.com/office/drawing/2014/main" id="{65863438-3C1A-4556-B9B7-D77C8EA9EF99}"/>
              </a:ext>
            </a:extLst>
          </p:cNvPr>
          <p:cNvSpPr/>
          <p:nvPr/>
        </p:nvSpPr>
        <p:spPr>
          <a:xfrm>
            <a:off x="6078131" y="3788365"/>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02</a:t>
            </a:r>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rawing 15" descr="Picture looks like as bird, white&#10;&#10;">
            <a:extLst>
              <a:ext uri="{FF2B5EF4-FFF2-40B4-BE49-F238E27FC236}">
                <a16:creationId xmlns:a16="http://schemas.microsoft.com/office/drawing/2014/main" id="{00DC4A7E-B9B7-42B8-B67D-225D5BD256D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71" r="16671"/>
          <a:stretch>
            <a:fillRect/>
          </a:stretch>
        </p:blipFill>
        <p:spPr>
          <a:xfrm>
            <a:off x="-1655763" y="-1146175"/>
            <a:ext cx="7740651" cy="7740650"/>
          </a:xfrm>
        </p:spPr>
      </p:pic>
      <p:sp>
        <p:nvSpPr>
          <p:cNvPr id="53" name="Oval 52">
            <a:extLst>
              <a:ext uri="{FF2B5EF4-FFF2-40B4-BE49-F238E27FC236}">
                <a16:creationId xmlns:a16="http://schemas.microsoft.com/office/drawing/2014/main" id="{8C8F8322-100D-4078-B6FE-C7C573B3BFDE}"/>
              </a:ext>
            </a:extLst>
          </p:cNvPr>
          <p:cNvSpPr/>
          <p:nvPr/>
        </p:nvSpPr>
        <p:spPr>
          <a:xfrm>
            <a:off x="-793187" y="5351936"/>
            <a:ext cx="2021528" cy="2021528"/>
          </a:xfrm>
          <a:prstGeom prst="ellipse">
            <a:avLst/>
          </a:prstGeom>
          <a:noFill/>
          <a:ln w="889000">
            <a:solidFill>
              <a:srgbClr val="feee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3A533-5C9A-4BB8-A0A4-F5F8BF0A8AF2}"/>
              </a:ext>
            </a:extLst>
          </p:cNvPr>
          <p:cNvSpPr/>
          <p:nvPr/>
        </p:nvSpPr>
        <p:spPr>
          <a:xfrm>
            <a:off x="-1655536" y="-1145722"/>
            <a:ext cx="7740000" cy="7740000"/>
          </a:xfrm>
          <a:prstGeom prst="ellipse">
            <a:avLst/>
          </a:prstGeom>
          <a:solidFill>
            <a:srgbClr val="fccdb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169307" y="445860"/>
            <a:ext cx="2431346" cy="1617736"/>
            <a:chOff x="5457825" y="1197378"/>
            <a:chExt cx="879538" cy="585215"/>
          </a:xfrm>
          <a:solidFill>
            <a:srgbClr val="ffffff"/>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32" name="Slide number 5">
            <a:extLst>
              <a:ext uri="{FF2B5EF4-FFF2-40B4-BE49-F238E27FC236}">
                <a16:creationId xmlns:a16="http://schemas.microsoft.com/office/drawing/2014/main" id="{C7514012-5008-4A28-9D99-26F1E7135BC3}"/>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ccdb9"/>
                </a:solidFill>
                <a:latin typeface="Poppins" panose="00000500000000000000" pitchFamily="2" charset="0"/>
                <a:cs typeface="Poppins" panose="00000500000000000000" pitchFamily="2" charset="0"/>
              </a:rPr>
              <a:t>0</a:t>
            </a:r>
            <a:fld id="{235B6F3B-3D07-48CA-8C56-10E02D490E6D}" type="slidenum">
              <a:rPr lang="en-US" b="1" smtClean="0">
                <a:solidFill>
                  <a:srgbClr val="fccdb9"/>
                </a:solidFill>
                <a:latin typeface="Montserrat" panose="00000500000000000000" pitchFamily="2" charset="-52"/>
                <a:cs typeface="Poppins" panose="00000500000000000000" pitchFamily="2" charset="0"/>
              </a:rPr>
              <a:pPr/>
              <a:t>5</a:t>
            </a:fld>
            <a:endParaRPr lang="en-US" b="1" dirty="0">
              <a:solidFill>
                <a:srgbClr val="fccdb9"/>
              </a:solidFill>
              <a:latin typeface="Montserrat" panose="00000500000000000000" pitchFamily="2" charset="-52"/>
              <a:cs typeface="Poppins" panose="00000500000000000000" pitchFamily="2" charset="0"/>
            </a:endParaRPr>
          </a:p>
        </p:txBody>
      </p:sp>
      <p:sp>
        <p:nvSpPr>
          <p:cNvPr id="50" name="Oval 49">
            <a:extLst>
              <a:ext uri="{FF2B5EF4-FFF2-40B4-BE49-F238E27FC236}">
                <a16:creationId xmlns:a16="http://schemas.microsoft.com/office/drawing/2014/main" id="{B8C8D87C-F523-4062-A760-136AD8701169}"/>
              </a:ext>
            </a:extLst>
          </p:cNvPr>
          <p:cNvSpPr/>
          <p:nvPr/>
        </p:nvSpPr>
        <p:spPr>
          <a:xfrm>
            <a:off x="9158514" y="-1498107"/>
            <a:ext cx="4613819" cy="4613819"/>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B8EE9A7-21EB-475A-8C5B-ED3CB10E357B}"/>
              </a:ext>
            </a:extLst>
          </p:cNvPr>
          <p:cNvSpPr/>
          <p:nvPr/>
        </p:nvSpPr>
        <p:spPr>
          <a:xfrm>
            <a:off x="8223202" y="-440735"/>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381750" y="2663944"/>
            <a:ext cx="4881110" cy="3287503"/>
          </a:xfrm>
          <a:prstGeom prst="rect">
            <a:avLst/>
          </a:prstGeom>
          <a:noFill/>
        </p:spPr>
        <p:txBody>
          <a:bodyPr wrap="square" lIns="0" tIns="0" rIns="0" bIns="0" rtlCol="0">
            <a:spAutoFit/>
          </a:bodyPr>
          <a:lstStyle/>
          <a:p>
            <a:pPr>
              <a:lnSpc>
                <a:spcPct val="15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latin typeface="Lato" panose="020F0502020204030203" pitchFamily="34" charset="0"/>
            </a:endParaRPr>
          </a:p>
          <a:p>
            <a:pPr>
              <a:lnSpc>
                <a:spcPct val="150000"/>
              </a:lnSpc>
            </a:pPr>
            <a:endParaRPr lang="en-US" sz="1200" dirty="0">
              <a:solidFill>
                <a:srgbClr val="fccdb9"/>
              </a:solidFill>
              <a:latin typeface="Lato" panose="020F0502020204030203" pitchFamily="34" charset="0"/>
            </a:endParaRPr>
          </a:p>
          <a:p>
            <a:pPr>
              <a:lnSpc>
                <a:spcPct val="150000"/>
              </a:lnSpc>
            </a:pP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r>
              <a:rPr lang="en-US" sz="1200" b="1" dirty="0">
                <a:solidFill>
                  <a:srgbClr val="fccdb9"/>
                </a:solidFill>
                <a:latin typeface="Lato" panose="020F0502020204030203" pitchFamily="34" charset="0"/>
              </a:rPr>
              <a:t>Convallis </a:t>
            </a:r>
            <a:r>
              <a:rPr lang="en-US" sz="1200" b="1" dirty="0" err="1">
                <a:solidFill>
                  <a:srgbClr val="fccdb9"/>
                </a:solidFill>
                <a:latin typeface="Lato" panose="020F0502020204030203" pitchFamily="34" charset="0"/>
              </a:rPr>
              <a:t>tellus</a:t>
            </a:r>
            <a:r>
              <a:rPr lang="en-US" sz="1200" b="1" dirty="0">
                <a:solidFill>
                  <a:srgbClr val="fccdb9"/>
                </a:solidFill>
                <a:latin typeface="Lato" panose="020F0502020204030203" pitchFamily="34" charset="0"/>
              </a:rPr>
              <a:t> id </a:t>
            </a:r>
            <a:r>
              <a:rPr lang="en-US" sz="1200" b="1" dirty="0" err="1">
                <a:solidFill>
                  <a:srgbClr val="fccdb9"/>
                </a:solidFill>
                <a:latin typeface="Lato" panose="020F0502020204030203" pitchFamily="34" charset="0"/>
              </a:rPr>
              <a:t>interdum</a:t>
            </a:r>
            <a:r>
              <a:rPr lang="en-US" sz="1200" b="1" dirty="0">
                <a:solidFill>
                  <a:srgbClr val="fccdb9"/>
                </a:solidFill>
                <a:latin typeface="Lato" panose="020F0502020204030203" pitchFamily="34" charset="0"/>
              </a:rPr>
              <a:t> </a:t>
            </a:r>
            <a:r>
              <a:rPr lang="en-US" sz="1200" b="1" dirty="0" err="1">
                <a:solidFill>
                  <a:srgbClr val="fccdb9"/>
                </a:solidFill>
                <a:latin typeface="Lato" panose="020F0502020204030203" pitchFamily="34" charset="0"/>
              </a:rPr>
              <a:t>velit</a:t>
            </a:r>
            <a:r>
              <a:rPr lang="en-US" sz="1200" b="1" dirty="0">
                <a:solidFill>
                  <a:srgbClr val="fccdb9"/>
                </a:solidFill>
                <a:latin typeface="Lato" panose="020F0502020204030203" pitchFamily="34" charset="0"/>
              </a:rPr>
              <a:t> </a:t>
            </a:r>
            <a:r>
              <a:rPr lang="en-US" sz="1200" b="1" dirty="0" err="1">
                <a:solidFill>
                  <a:srgbClr val="fccdb9"/>
                </a:solidFill>
                <a:latin typeface="Lato" panose="020F0502020204030203" pitchFamily="34" charset="0"/>
              </a:rPr>
              <a:t>laoreet</a:t>
            </a:r>
            <a:r>
              <a:rPr lang="en-US" sz="1200" b="1" dirty="0">
                <a:solidFill>
                  <a:srgbClr val="fccdb9"/>
                </a:solidFill>
                <a:latin typeface="Lato" panose="020F0502020204030203" pitchFamily="34" charset="0"/>
              </a:rPr>
              <a:t> id </a:t>
            </a:r>
            <a:r>
              <a:rPr lang="en-US" sz="1200" b="1" dirty="0" err="1">
                <a:solidFill>
                  <a:srgbClr val="fccdb9"/>
                </a:solidFill>
                <a:latin typeface="Lato" panose="020F0502020204030203" pitchFamily="34" charset="0"/>
              </a:rPr>
              <a:t>donec</a:t>
            </a:r>
            <a:r>
              <a:rPr lang="en-US" sz="1200" b="1" dirty="0">
                <a:solidFill>
                  <a:srgbClr val="fccdb9"/>
                </a:solidFill>
                <a:latin typeface="Lato" panose="020F0502020204030203" pitchFamily="34" charset="0"/>
              </a:rPr>
              <a:t>.</a:t>
            </a:r>
            <a:endParaRPr lang="en-US" sz="1200" b="1" dirty="0">
              <a:solidFill>
                <a:srgbClr val="fccdb9"/>
              </a:solidFill>
              <a:latin typeface="Lato" panose="020F0502020204030203" pitchFamily="34" charset="0"/>
            </a:endParaRPr>
          </a:p>
          <a:p>
            <a:pPr>
              <a:lnSpc>
                <a:spcPct val="150000"/>
              </a:lnSpc>
            </a:pPr>
            <a:endParaRPr lang="en-US" sz="1200" b="1" dirty="0">
              <a:solidFill>
                <a:srgbClr val="fccdb9"/>
              </a:solidFill>
              <a:latin typeface="Lato" panose="020F0502020204030203" pitchFamily="34" charset="0"/>
            </a:endParaRPr>
          </a:p>
          <a:p>
            <a:pPr marL="171450" indent="-171450">
              <a:lnSpc>
                <a:spcPct val="150000"/>
              </a:lnSpc>
              <a:buClr>
                <a:srgbClr val="ffffff"/>
              </a:buClr>
              <a:buFont typeface="Arial" panose="020B0604020202020204" pitchFamily="34" charset="0"/>
              <a:buChar char="•"/>
            </a:pPr>
            <a:r>
              <a:rPr lang="en-US" sz="1200" dirty="0" err="1">
                <a:solidFill>
                  <a:srgbClr val="fccdb9"/>
                </a:solidFill>
                <a:latin typeface="Lato" panose="020F0502020204030203" pitchFamily="34" charset="0"/>
              </a:rPr>
              <a:t>Arcu</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bibendum</a:t>
            </a:r>
            <a:r>
              <a:rPr lang="en-US" sz="1200" dirty="0">
                <a:solidFill>
                  <a:srgbClr val="fccdb9"/>
                </a:solidFill>
                <a:latin typeface="Lato" panose="020F0502020204030203" pitchFamily="34" charset="0"/>
              </a:rPr>
              <a:t> at </a:t>
            </a:r>
            <a:r>
              <a:rPr lang="en-US" sz="1200" dirty="0" err="1">
                <a:solidFill>
                  <a:srgbClr val="fccdb9"/>
                </a:solidFill>
                <a:latin typeface="Lato" panose="020F0502020204030203" pitchFamily="34" charset="0"/>
              </a:rPr>
              <a:t>varius</a:t>
            </a:r>
            <a:r>
              <a:rPr lang="en-US" sz="1200" dirty="0">
                <a:solidFill>
                  <a:srgbClr val="fccdb9"/>
                </a:solidFill>
                <a:latin typeface="Lato" panose="020F0502020204030203" pitchFamily="34" charset="0"/>
              </a:rPr>
              <a:t> vel pharetra vel</a:t>
            </a:r>
            <a:endParaRPr lang="en-US" sz="1200" dirty="0">
              <a:solidFill>
                <a:srgbClr val="fccdb9"/>
              </a:solidFill>
              <a:latin typeface="Lato" panose="020F0502020204030203" pitchFamily="34" charset="0"/>
            </a:endParaRPr>
          </a:p>
          <a:p>
            <a:pPr marL="171450" indent="-171450">
              <a:lnSpc>
                <a:spcPct val="150000"/>
              </a:lnSpc>
              <a:buClr>
                <a:srgbClr val="ffffff"/>
              </a:buClr>
              <a:buFont typeface="Arial" panose="020B0604020202020204" pitchFamily="34" charset="0"/>
              <a:buChar char="•"/>
            </a:pPr>
            <a:r>
              <a:rPr lang="en-US" sz="1200" dirty="0" err="1">
                <a:solidFill>
                  <a:srgbClr val="fccdb9"/>
                </a:solidFill>
                <a:latin typeface="Lato" panose="020F0502020204030203" pitchFamily="34" charset="0"/>
              </a:rPr>
              <a:t>Imperdiet</a:t>
            </a:r>
            <a:r>
              <a:rPr lang="en-US" sz="1200" dirty="0">
                <a:solidFill>
                  <a:srgbClr val="fccdb9"/>
                </a:solidFill>
                <a:latin typeface="Lato" panose="020F0502020204030203" pitchFamily="34" charset="0"/>
              </a:rPr>
              <a:t> dui </a:t>
            </a:r>
            <a:r>
              <a:rPr lang="en-US" sz="1200" dirty="0" err="1">
                <a:solidFill>
                  <a:srgbClr val="fccdb9"/>
                </a:solidFill>
                <a:latin typeface="Lato" panose="020F0502020204030203" pitchFamily="34" charset="0"/>
              </a:rPr>
              <a:t>accumsan</a:t>
            </a:r>
            <a:r>
              <a:rPr lang="en-US" sz="1200" dirty="0">
                <a:solidFill>
                  <a:srgbClr val="fccdb9"/>
                </a:solidFill>
                <a:latin typeface="Lato" panose="020F0502020204030203" pitchFamily="34" charset="0"/>
              </a:rPr>
              <a:t>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marL="171450" indent="-171450">
              <a:lnSpc>
                <a:spcPct val="150000"/>
              </a:lnSpc>
              <a:buClr>
                <a:srgbClr val="ffffff"/>
              </a:buClr>
              <a:buFont typeface="Arial" panose="020B0604020202020204" pitchFamily="34" charset="0"/>
              <a:buChar char="•"/>
            </a:pPr>
            <a:r>
              <a:rPr lang="en-US" sz="1200" dirty="0" err="1">
                <a:solidFill>
                  <a:srgbClr val="fccdb9"/>
                </a:solidFill>
                <a:latin typeface="Lato" panose="020F0502020204030203" pitchFamily="34" charset="0"/>
              </a:rPr>
              <a:t>Erat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commodo</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at.</a:t>
            </a:r>
            <a:endParaRPr lang="en-US" sz="1200" dirty="0">
              <a:solidFill>
                <a:srgbClr val="fccdb9"/>
              </a:solidFill>
              <a:latin typeface="Lato" panose="020F0502020204030203" pitchFamily="34" charset="0"/>
            </a:endParaRPr>
          </a:p>
          <a:p>
            <a:pPr>
              <a:lnSpc>
                <a:spcPct val="150000"/>
              </a:lnSpc>
            </a:pPr>
            <a:endParaRPr lang="en-US" sz="1200" dirty="0">
              <a:solidFill>
                <a:srgbClr val="fccdb9"/>
              </a:solidFill>
              <a:latin typeface="Lato" panose="020F0502020204030203" pitchFamily="34" charset="0"/>
            </a:endParaRPr>
          </a:p>
          <a:p>
            <a:pPr>
              <a:lnSpc>
                <a:spcPct val="150000"/>
              </a:lnSpc>
            </a:pP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tristique</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senectus</a:t>
            </a:r>
            <a:r>
              <a:rPr lang="en-US" sz="1200" dirty="0">
                <a:solidFill>
                  <a:srgbClr val="fccdb9"/>
                </a:solidFill>
                <a:latin typeface="Lato" panose="020F0502020204030203" pitchFamily="34" charset="0"/>
              </a:rPr>
              <a:t>.</a:t>
            </a:r>
            <a:endParaRPr lang="en-US" sz="1200" b="1" dirty="0">
              <a:solidFill>
                <a:srgbClr val="fccdb9"/>
              </a:solidFill>
              <a:latin typeface="Lato" panose="020F0502020204030203" pitchFamily="34" charset="0"/>
            </a:endParaRPr>
          </a:p>
        </p:txBody>
      </p:sp>
      <p:sp>
        <p:nvSpPr>
          <p:cNvPr id="12" name="TextBox 12">
            <a:extLst>
              <a:ext uri="{FF2B5EF4-FFF2-40B4-BE49-F238E27FC236}">
                <a16:creationId xmlns:a16="http://schemas.microsoft.com/office/drawing/2014/main" id="{DC53DC17-EB96-43B3-9561-A2955027DF4F}"/>
              </a:ext>
            </a:extLst>
          </p:cNvPr>
          <p:cNvSpPr txBox="1"/>
          <p:nvPr/>
        </p:nvSpPr>
        <p:spPr>
          <a:xfrm>
            <a:off x="1171160" y="2604264"/>
            <a:ext cx="385441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chemeClr val="bg1"/>
                </a:solidFill>
                <a:latin typeface="Poppins" panose="00000500000000000000" pitchFamily="2" charset="0"/>
                <a:cs typeface="Poppins" panose="00000500000000000000" pitchFamily="2" charset="0"/>
              </a:rPr>
              <a:t>Presentation</a:t>
            </a:r>
            <a:endParaRPr lang="en-US" sz="4400" b="1" dirty="0">
              <a:solidFill>
                <a:schemeClr val="bg1"/>
              </a:solidFill>
              <a:latin typeface="Poppins" panose="00000500000000000000" pitchFamily="2" charset="0"/>
              <a:cs typeface="Poppins" panose="00000500000000000000" pitchFamily="2" charset="0"/>
            </a:endParaRPr>
          </a:p>
          <a:p>
            <a:r>
              <a:rPr lang="en-US" sz="4400" b="1" dirty="0">
                <a:solidFill>
                  <a:schemeClr val="bg1"/>
                </a:solidFill>
                <a:latin typeface="Poppins" panose="00000500000000000000" pitchFamily="2" charset="0"/>
                <a:cs typeface="Poppins" panose="00000500000000000000" pitchFamily="2" charset="0"/>
              </a:rPr>
              <a:t>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rawing 7" descr="Picture looks like as green, sits, flower, lays down&#10;&#10;">
            <a:extLst>
              <a:ext uri="{FF2B5EF4-FFF2-40B4-BE49-F238E27FC236}">
                <a16:creationId xmlns:a16="http://schemas.microsoft.com/office/drawing/2014/main" id="{BB69F59A-21F7-4FCA-9BEE-BF6F5A37B8D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00" r="12500"/>
          <a:stretch>
            <a:fillRect/>
          </a:stretch>
        </p:blipFill>
        <p:spPr>
          <a:xfrm>
            <a:off x="-2806700" y="-2451100"/>
            <a:ext cx="7753350" cy="7753350"/>
          </a:xfrm>
        </p:spPr>
      </p:pic>
      <p:sp>
        <p:nvSpPr>
          <p:cNvPr id="31" name="Slide number 5">
            <a:extLst>
              <a:ext uri="{FF2B5EF4-FFF2-40B4-BE49-F238E27FC236}">
                <a16:creationId xmlns:a16="http://schemas.microsoft.com/office/drawing/2014/main" id="{5A71605A-BD15-4A62-AFEA-040D9A8A86FD}"/>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ccdb9"/>
                </a:solidFill>
                <a:latin typeface="Poppins" panose="00000500000000000000" pitchFamily="2" charset="0"/>
                <a:cs typeface="Poppins" panose="00000500000000000000" pitchFamily="2" charset="0"/>
              </a:rPr>
              <a:t>0</a:t>
            </a:r>
            <a:fld id="{235B6F3B-3D07-48CA-8C56-10E02D490E6D}" type="slidenum">
              <a:rPr lang="en-US" b="1" smtClean="0">
                <a:solidFill>
                  <a:srgbClr val="fccdb9"/>
                </a:solidFill>
                <a:latin typeface="Montserrat" panose="00000500000000000000" pitchFamily="2" charset="-52"/>
                <a:cs typeface="Poppins" panose="00000500000000000000" pitchFamily="2" charset="0"/>
              </a:rPr>
              <a:pPr/>
              <a:t>6</a:t>
            </a:fld>
            <a:endParaRPr lang="en-US" b="1" dirty="0">
              <a:solidFill>
                <a:srgbClr val="fccdb9"/>
              </a:solidFill>
              <a:latin typeface="Montserrat" panose="00000500000000000000" pitchFamily="2" charset="-52"/>
              <a:cs typeface="Poppins" panose="00000500000000000000" pitchFamily="2" charset="0"/>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8148638" y="3508375"/>
            <a:ext cx="3457575" cy="648383"/>
          </a:xfrm>
          <a:prstGeom prst="rect">
            <a:avLst/>
          </a:prstGeom>
          <a:noFill/>
        </p:spPr>
        <p:txBody>
          <a:bodyPr wrap="square" lIns="0" tIns="0" rIns="0" bIns="0" rtlCol="0">
            <a:spAutoFit/>
          </a:bodyPr>
          <a:lstStyle/>
          <a:p>
            <a:pPr>
              <a:lnSpc>
                <a:spcPct val="120000"/>
              </a:lnSpc>
              <a:spcBef>
                <a:spcPts val="600"/>
              </a:spcBef>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508375"/>
            <a:ext cx="3457575" cy="648383"/>
          </a:xfrm>
          <a:prstGeom prst="rect">
            <a:avLst/>
          </a:prstGeom>
          <a:noFill/>
        </p:spPr>
        <p:txBody>
          <a:bodyPr wrap="square" lIns="0" tIns="0" rIns="0" bIns="0" rtlCol="0">
            <a:spAutoFit/>
          </a:bodyPr>
          <a:lstStyle/>
          <a:p>
            <a:pPr>
              <a:lnSpc>
                <a:spcPct val="120000"/>
              </a:lnSpc>
              <a:spcBef>
                <a:spcPts val="600"/>
              </a:spcBef>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48" name="Oval 47">
            <a:extLst>
              <a:ext uri="{FF2B5EF4-FFF2-40B4-BE49-F238E27FC236}">
                <a16:creationId xmlns:a16="http://schemas.microsoft.com/office/drawing/2014/main" id="{FDB66C3A-EE0F-4D6E-9302-CD3EF7E8CCA8}"/>
              </a:ext>
            </a:extLst>
          </p:cNvPr>
          <p:cNvSpPr/>
          <p:nvPr/>
        </p:nvSpPr>
        <p:spPr>
          <a:xfrm>
            <a:off x="-438912" y="3969948"/>
            <a:ext cx="877824" cy="877821"/>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3" name="Oval 32">
            <a:extLst>
              <a:ext uri="{FF2B5EF4-FFF2-40B4-BE49-F238E27FC236}">
                <a16:creationId xmlns:a16="http://schemas.microsoft.com/office/drawing/2014/main" id="{F23D997C-B0CB-4A1D-9027-57A7C0EA302F}"/>
              </a:ext>
            </a:extLst>
          </p:cNvPr>
          <p:cNvSpPr/>
          <p:nvPr/>
        </p:nvSpPr>
        <p:spPr>
          <a:xfrm>
            <a:off x="11755031" y="6207713"/>
            <a:ext cx="1300569" cy="1300569"/>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2EC561A-B9A5-4F00-8040-53F2CF33E464}"/>
              </a:ext>
            </a:extLst>
          </p:cNvPr>
          <p:cNvSpPr/>
          <p:nvPr/>
        </p:nvSpPr>
        <p:spPr>
          <a:xfrm>
            <a:off x="-1773878" y="5084122"/>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01B500F-A094-4311-8EDB-9B80276F2A0D}"/>
              </a:ext>
            </a:extLst>
          </p:cNvPr>
          <p:cNvSpPr/>
          <p:nvPr/>
        </p:nvSpPr>
        <p:spPr>
          <a:xfrm>
            <a:off x="-1773878" y="5084122"/>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C5F364C-74CD-4B46-887D-8293E916A2C9}"/>
              </a:ext>
            </a:extLst>
          </p:cNvPr>
          <p:cNvSpPr/>
          <p:nvPr/>
        </p:nvSpPr>
        <p:spPr>
          <a:xfrm>
            <a:off x="4312831" y="2804115"/>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ffffff"/>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2" name="Oval 51">
            <a:extLst>
              <a:ext uri="{FF2B5EF4-FFF2-40B4-BE49-F238E27FC236}">
                <a16:creationId xmlns:a16="http://schemas.microsoft.com/office/drawing/2014/main" id="{FD655398-60BD-435D-B85E-39664F2DB84F}"/>
              </a:ext>
            </a:extLst>
          </p:cNvPr>
          <p:cNvSpPr/>
          <p:nvPr/>
        </p:nvSpPr>
        <p:spPr>
          <a:xfrm>
            <a:off x="8135531" y="2804115"/>
            <a:ext cx="576669" cy="576669"/>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02</a:t>
            </a:r>
          </a:p>
        </p:txBody>
      </p:sp>
      <p:sp>
        <p:nvSpPr>
          <p:cNvPr id="53" name="TextBox 52">
            <a:extLst>
              <a:ext uri="{FF2B5EF4-FFF2-40B4-BE49-F238E27FC236}">
                <a16:creationId xmlns:a16="http://schemas.microsoft.com/office/drawing/2014/main" id="{DF0F2E8F-6978-4D76-B23A-132722F781C0}"/>
              </a:ext>
            </a:extLst>
          </p:cNvPr>
          <p:cNvSpPr txBox="1"/>
          <p:nvPr/>
        </p:nvSpPr>
        <p:spPr>
          <a:xfrm>
            <a:off x="8148638" y="5311775"/>
            <a:ext cx="3457575" cy="648383"/>
          </a:xfrm>
          <a:prstGeom prst="rect">
            <a:avLst/>
          </a:prstGeom>
          <a:noFill/>
        </p:spPr>
        <p:txBody>
          <a:bodyPr wrap="square" lIns="0" tIns="0" rIns="0" bIns="0" rtlCol="0">
            <a:spAutoFit/>
          </a:bodyPr>
          <a:lstStyle/>
          <a:p>
            <a:pPr>
              <a:lnSpc>
                <a:spcPct val="120000"/>
              </a:lnSpc>
              <a:spcBef>
                <a:spcPts val="600"/>
              </a:spcBef>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54" name="TextBox 53">
            <a:extLst>
              <a:ext uri="{FF2B5EF4-FFF2-40B4-BE49-F238E27FC236}">
                <a16:creationId xmlns:a16="http://schemas.microsoft.com/office/drawing/2014/main" id="{E65B1FBA-ED09-46A5-BF0A-250703E3A0CC}"/>
              </a:ext>
            </a:extLst>
          </p:cNvPr>
          <p:cNvSpPr txBox="1"/>
          <p:nvPr/>
        </p:nvSpPr>
        <p:spPr>
          <a:xfrm>
            <a:off x="4367212" y="5311775"/>
            <a:ext cx="3457575" cy="648383"/>
          </a:xfrm>
          <a:prstGeom prst="rect">
            <a:avLst/>
          </a:prstGeom>
          <a:noFill/>
        </p:spPr>
        <p:txBody>
          <a:bodyPr wrap="square" lIns="0" tIns="0" rIns="0" bIns="0" rtlCol="0">
            <a:spAutoFit/>
          </a:bodyPr>
          <a:lstStyle/>
          <a:p>
            <a:pPr>
              <a:lnSpc>
                <a:spcPct val="120000"/>
              </a:lnSpc>
              <a:spcBef>
                <a:spcPts val="600"/>
              </a:spcBef>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55" name="Oval 54">
            <a:extLst>
              <a:ext uri="{FF2B5EF4-FFF2-40B4-BE49-F238E27FC236}">
                <a16:creationId xmlns:a16="http://schemas.microsoft.com/office/drawing/2014/main" id="{24A5CF53-69FF-486D-AF48-973DEA165505}"/>
              </a:ext>
            </a:extLst>
          </p:cNvPr>
          <p:cNvSpPr/>
          <p:nvPr/>
        </p:nvSpPr>
        <p:spPr>
          <a:xfrm>
            <a:off x="4312831" y="4607515"/>
            <a:ext cx="576669" cy="576669"/>
          </a:xfrm>
          <a:prstGeom prst="ellipse">
            <a:avLst/>
          </a:prstGeom>
          <a:solidFill>
            <a:srgbClr val="fccdb9"/>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6" name="Oval 55">
            <a:extLst>
              <a:ext uri="{FF2B5EF4-FFF2-40B4-BE49-F238E27FC236}">
                <a16:creationId xmlns:a16="http://schemas.microsoft.com/office/drawing/2014/main" id="{99B029AE-7AA8-4EAF-B39B-F36E8BE310CC}"/>
              </a:ext>
            </a:extLst>
          </p:cNvPr>
          <p:cNvSpPr/>
          <p:nvPr/>
        </p:nvSpPr>
        <p:spPr>
          <a:xfrm>
            <a:off x="8135531" y="4607515"/>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9" name="Oval 58">
            <a:extLst>
              <a:ext uri="{FF2B5EF4-FFF2-40B4-BE49-F238E27FC236}">
                <a16:creationId xmlns:a16="http://schemas.microsoft.com/office/drawing/2014/main" id="{C1DC2B58-9B63-4416-AF09-C0C65CCE30D8}"/>
              </a:ext>
            </a:extLst>
          </p:cNvPr>
          <p:cNvSpPr/>
          <p:nvPr/>
        </p:nvSpPr>
        <p:spPr>
          <a:xfrm>
            <a:off x="9677892" y="-1490849"/>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2">
            <a:extLst>
              <a:ext uri="{FF2B5EF4-FFF2-40B4-BE49-F238E27FC236}">
                <a16:creationId xmlns:a16="http://schemas.microsoft.com/office/drawing/2014/main" id="{04DA6FCD-D7B2-470E-83D7-C0D88700E772}"/>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22A25553-F4BF-4C7D-8F29-252823AEF21B}"/>
              </a:ext>
            </a:extLst>
          </p:cNvPr>
          <p:cNvSpPr/>
          <p:nvPr/>
        </p:nvSpPr>
        <p:spPr>
          <a:xfrm>
            <a:off x="11053375" y="-854075"/>
            <a:ext cx="2590800" cy="2590800"/>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fddf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4F4BBFA-07F6-43B2-AD59-8BF8AD403F35}"/>
              </a:ext>
            </a:extLst>
          </p:cNvPr>
          <p:cNvSpPr/>
          <p:nvPr/>
        </p:nvSpPr>
        <p:spPr>
          <a:xfrm>
            <a:off x="-1773878" y="5084122"/>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172BFA4-5774-456C-8297-2C0E7428E01C}"/>
              </a:ext>
            </a:extLst>
          </p:cNvPr>
          <p:cNvSpPr/>
          <p:nvPr/>
        </p:nvSpPr>
        <p:spPr>
          <a:xfrm>
            <a:off x="6096000" y="-3104904"/>
            <a:ext cx="6209808" cy="6209808"/>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8126C27-C2DC-4232-9379-8424346E7289}"/>
              </a:ext>
            </a:extLst>
          </p:cNvPr>
          <p:cNvSpPr/>
          <p:nvPr/>
        </p:nvSpPr>
        <p:spPr>
          <a:xfrm>
            <a:off x="8148638" y="2897188"/>
            <a:ext cx="500062" cy="50006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03</a:t>
            </a:r>
          </a:p>
        </p:txBody>
      </p:sp>
      <p:sp>
        <p:nvSpPr>
          <p:cNvPr id="108" name="Oval 107">
            <a:extLst>
              <a:ext uri="{FF2B5EF4-FFF2-40B4-BE49-F238E27FC236}">
                <a16:creationId xmlns:a16="http://schemas.microsoft.com/office/drawing/2014/main" id="{74C806AF-4ADA-4CB9-A1B2-FB94B0BF6A20}"/>
              </a:ext>
            </a:extLst>
          </p:cNvPr>
          <p:cNvSpPr/>
          <p:nvPr/>
        </p:nvSpPr>
        <p:spPr>
          <a:xfrm>
            <a:off x="4367213" y="2897188"/>
            <a:ext cx="500062" cy="50006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02</a:t>
            </a:r>
          </a:p>
        </p:txBody>
      </p:sp>
      <p:sp>
        <p:nvSpPr>
          <p:cNvPr id="109" name="Oval 108">
            <a:extLst>
              <a:ext uri="{FF2B5EF4-FFF2-40B4-BE49-F238E27FC236}">
                <a16:creationId xmlns:a16="http://schemas.microsoft.com/office/drawing/2014/main" id="{28AB4AED-5B62-42A6-B731-A47C2CDF9C11}"/>
              </a:ext>
            </a:extLst>
          </p:cNvPr>
          <p:cNvSpPr/>
          <p:nvPr/>
        </p:nvSpPr>
        <p:spPr>
          <a:xfrm>
            <a:off x="587375" y="2897188"/>
            <a:ext cx="500062" cy="50006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110" name="Oval 109">
            <a:extLst>
              <a:ext uri="{FF2B5EF4-FFF2-40B4-BE49-F238E27FC236}">
                <a16:creationId xmlns:a16="http://schemas.microsoft.com/office/drawing/2014/main" id="{7A81180F-47B8-467D-9C8A-54E00F897561}"/>
              </a:ext>
            </a:extLst>
          </p:cNvPr>
          <p:cNvSpPr/>
          <p:nvPr/>
        </p:nvSpPr>
        <p:spPr>
          <a:xfrm>
            <a:off x="8148638" y="4602163"/>
            <a:ext cx="500062" cy="50006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04</a:t>
            </a:r>
          </a:p>
        </p:txBody>
      </p:sp>
      <p:sp>
        <p:nvSpPr>
          <p:cNvPr id="111" name="Oval 110">
            <a:extLst>
              <a:ext uri="{FF2B5EF4-FFF2-40B4-BE49-F238E27FC236}">
                <a16:creationId xmlns:a16="http://schemas.microsoft.com/office/drawing/2014/main" id="{0F5512A4-597F-4818-8FE5-EB37063559CC}"/>
              </a:ext>
            </a:extLst>
          </p:cNvPr>
          <p:cNvSpPr/>
          <p:nvPr/>
        </p:nvSpPr>
        <p:spPr>
          <a:xfrm>
            <a:off x="4367213" y="4602163"/>
            <a:ext cx="500062" cy="50006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05</a:t>
            </a:r>
          </a:p>
        </p:txBody>
      </p:sp>
      <p:sp>
        <p:nvSpPr>
          <p:cNvPr id="112" name="Oval 111">
            <a:extLst>
              <a:ext uri="{FF2B5EF4-FFF2-40B4-BE49-F238E27FC236}">
                <a16:creationId xmlns:a16="http://schemas.microsoft.com/office/drawing/2014/main" id="{2385CB73-BE44-464C-9D3C-FA9AAA15CF62}"/>
              </a:ext>
            </a:extLst>
          </p:cNvPr>
          <p:cNvSpPr/>
          <p:nvPr/>
        </p:nvSpPr>
        <p:spPr>
          <a:xfrm>
            <a:off x="587375" y="4602163"/>
            <a:ext cx="500062" cy="50006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06</a:t>
            </a:r>
          </a:p>
        </p:txBody>
      </p:sp>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54" name="Slide number 5">
            <a:extLst>
              <a:ext uri="{FF2B5EF4-FFF2-40B4-BE49-F238E27FC236}">
                <a16:creationId xmlns:a16="http://schemas.microsoft.com/office/drawing/2014/main" id="{F62DBE1F-E12D-4DD8-AEB0-A99CCBE6F556}"/>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ccdb9"/>
                </a:solidFill>
                <a:latin typeface="Poppins" panose="00000500000000000000" pitchFamily="2" charset="0"/>
                <a:cs typeface="Poppins" panose="00000500000000000000" pitchFamily="2" charset="0"/>
              </a:rPr>
              <a:t>0</a:t>
            </a:r>
            <a:fld id="{235B6F3B-3D07-48CA-8C56-10E02D490E6D}" type="slidenum">
              <a:rPr lang="en-US" b="1" smtClean="0">
                <a:solidFill>
                  <a:srgbClr val="fccdb9"/>
                </a:solidFill>
                <a:latin typeface="Montserrat" panose="00000500000000000000" pitchFamily="2" charset="-52"/>
                <a:cs typeface="Poppins" panose="00000500000000000000" pitchFamily="2" charset="0"/>
              </a:rPr>
              <a:pPr/>
              <a:t>7</a:t>
            </a:fld>
            <a:endParaRPr lang="en-US" b="1" dirty="0">
              <a:solidFill>
                <a:srgbClr val="fccdb9"/>
              </a:solidFill>
              <a:latin typeface="Montserrat" panose="00000500000000000000" pitchFamily="2" charset="-52"/>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16F1443-08D6-41DD-93C4-A70DCF942271}"/>
              </a:ext>
            </a:extLst>
          </p:cNvPr>
          <p:cNvGrpSpPr/>
          <p:nvPr/>
        </p:nvGrpSpPr>
        <p:grpSpPr>
          <a:xfrm>
            <a:off x="-1576388" y="-9425668"/>
            <a:ext cx="11239501" cy="10793185"/>
            <a:chOff x="667658" y="-1335314"/>
            <a:chExt cx="4934857" cy="4934857"/>
          </a:xfrm>
        </p:grpSpPr>
        <p:cxnSp>
          <p:nvCxnSpPr>
            <p:cNvPr id="44" name="Straight connective line 43">
              <a:extLst>
                <a:ext uri="{FF2B5EF4-FFF2-40B4-BE49-F238E27FC236}">
                  <a16:creationId xmlns:a16="http://schemas.microsoft.com/office/drawing/2014/main" id="{57611E0D-590A-4234-8CAF-B74CC122B0C6}"/>
                </a:ext>
              </a:extLst>
            </p:cNvPr>
            <p:cNvCxnSpPr/>
            <p:nvPr/>
          </p:nvCxnSpPr>
          <p:spPr>
            <a:xfrm flipH="1">
              <a:off x="667658" y="-1335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591C6BF8-F9E9-4B62-8EF0-367214FCC517}"/>
                </a:ext>
              </a:extLst>
            </p:cNvPr>
            <p:cNvCxnSpPr/>
            <p:nvPr/>
          </p:nvCxnSpPr>
          <p:spPr>
            <a:xfrm flipH="1">
              <a:off x="820058" y="-1182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684E229D-8CC4-4C51-A589-435A7CD4D7C9}"/>
                </a:ext>
              </a:extLst>
            </p:cNvPr>
            <p:cNvCxnSpPr/>
            <p:nvPr/>
          </p:nvCxnSpPr>
          <p:spPr>
            <a:xfrm flipH="1">
              <a:off x="972458" y="-1030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61AA088C-0387-46A3-9058-37D9EAF5B50C}"/>
                </a:ext>
              </a:extLst>
            </p:cNvPr>
            <p:cNvCxnSpPr/>
            <p:nvPr/>
          </p:nvCxnSpPr>
          <p:spPr>
            <a:xfrm flipH="1">
              <a:off x="1124858" y="-878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03A1AEFD-45CF-47A8-B0AB-436184ED79EA}"/>
                </a:ext>
              </a:extLst>
            </p:cNvPr>
            <p:cNvCxnSpPr/>
            <p:nvPr/>
          </p:nvCxnSpPr>
          <p:spPr>
            <a:xfrm flipH="1">
              <a:off x="1277258" y="-7257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2815A3A2-43EF-4672-A00F-0F4CA5EFDF3F}"/>
                </a:ext>
              </a:extLst>
            </p:cNvPr>
            <p:cNvCxnSpPr/>
            <p:nvPr/>
          </p:nvCxnSpPr>
          <p:spPr>
            <a:xfrm flipH="1">
              <a:off x="1429658" y="-5733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338CAE99-DB9C-4467-879F-8ADC26F564AE}"/>
                </a:ext>
              </a:extLst>
            </p:cNvPr>
            <p:cNvCxnSpPr/>
            <p:nvPr/>
          </p:nvCxnSpPr>
          <p:spPr>
            <a:xfrm flipH="1">
              <a:off x="1582058" y="-4209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EF57B8E7-3830-4D5C-87B9-C9E51D831886}"/>
                </a:ext>
              </a:extLst>
            </p:cNvPr>
            <p:cNvCxnSpPr/>
            <p:nvPr/>
          </p:nvCxnSpPr>
          <p:spPr>
            <a:xfrm flipH="1">
              <a:off x="1734458" y="-2685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7D2FE2B-63C2-45B8-972B-65DE2FAE81C7}"/>
                </a:ext>
              </a:extLst>
            </p:cNvPr>
            <p:cNvCxnSpPr/>
            <p:nvPr/>
          </p:nvCxnSpPr>
          <p:spPr>
            <a:xfrm flipH="1">
              <a:off x="1886858" y="-116114"/>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31F56735-FCAE-45BB-8B39-F5C07073BF95}"/>
                </a:ext>
              </a:extLst>
            </p:cNvPr>
            <p:cNvCxnSpPr/>
            <p:nvPr/>
          </p:nvCxnSpPr>
          <p:spPr>
            <a:xfrm flipH="1">
              <a:off x="2039258" y="362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EFA0DCEB-DA52-4649-AE91-348BC0B57BAC}"/>
                </a:ext>
              </a:extLst>
            </p:cNvPr>
            <p:cNvCxnSpPr/>
            <p:nvPr/>
          </p:nvCxnSpPr>
          <p:spPr>
            <a:xfrm flipH="1">
              <a:off x="2191658" y="1886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5F9A1EA7-C7BC-4BAF-B87B-4D6D98CFADE0}"/>
                </a:ext>
              </a:extLst>
            </p:cNvPr>
            <p:cNvCxnSpPr/>
            <p:nvPr/>
          </p:nvCxnSpPr>
          <p:spPr>
            <a:xfrm flipH="1">
              <a:off x="2344058" y="3410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07B2080-95A7-48E8-86CE-FCECFD8384D2}"/>
                </a:ext>
              </a:extLst>
            </p:cNvPr>
            <p:cNvCxnSpPr/>
            <p:nvPr/>
          </p:nvCxnSpPr>
          <p:spPr>
            <a:xfrm flipH="1">
              <a:off x="2496458" y="493486"/>
              <a:ext cx="3106057" cy="3106057"/>
            </a:xfrm>
            <a:prstGeom prst="line">
              <a:avLst/>
            </a:prstGeom>
            <a:ln>
              <a:solidFill>
                <a:srgbClr val="feeee7">
                  <a:alpha val="30000"/>
                </a:srgbClr>
              </a:solidFill>
            </a:ln>
          </p:spPr>
          <p:style>
            <a:lnRef idx="1">
              <a:schemeClr val="accent1"/>
            </a:lnRef>
            <a:fillRef idx="0">
              <a:schemeClr val="accent1"/>
            </a:fillRef>
            <a:effectRef idx="0">
              <a:schemeClr val="accent1"/>
            </a:effectRef>
            <a:fontRef idx="minor">
              <a:schemeClr val="tx1"/>
            </a:fontRef>
          </p:style>
        </p:cxnSp>
      </p:grpSp>
      <p:pic>
        <p:nvPicPr>
          <p:cNvPr id="11" name="Drawing 10" descr="Picture looks like as external, building, Man, board&#10;&#10;">
            <a:extLst>
              <a:ext uri="{FF2B5EF4-FFF2-40B4-BE49-F238E27FC236}">
                <a16:creationId xmlns:a16="http://schemas.microsoft.com/office/drawing/2014/main" id="{CA9098F1-070D-4644-AB30-F75F4B994E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634" b="14634"/>
          <a:stretch>
            <a:fillRect/>
          </a:stretch>
        </p:blipFill>
        <p:spPr>
          <a:xfrm>
            <a:off x="5283200" y="-4467225"/>
            <a:ext cx="9937750" cy="9937750"/>
          </a:xfrm>
        </p:spPr>
      </p:pic>
      <p:sp>
        <p:nvSpPr>
          <p:cNvPr id="36" name="Oval 35">
            <a:extLst>
              <a:ext uri="{FF2B5EF4-FFF2-40B4-BE49-F238E27FC236}">
                <a16:creationId xmlns:a16="http://schemas.microsoft.com/office/drawing/2014/main" id="{BE42DD3B-3501-4941-BF61-D1F15094A11E}"/>
              </a:ext>
            </a:extLst>
          </p:cNvPr>
          <p:cNvSpPr/>
          <p:nvPr/>
        </p:nvSpPr>
        <p:spPr>
          <a:xfrm>
            <a:off x="8284522" y="5084122"/>
            <a:ext cx="3547756" cy="3547756"/>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B5FA745-62EE-42B8-AC8A-741703936E65}"/>
              </a:ext>
            </a:extLst>
          </p:cNvPr>
          <p:cNvSpPr/>
          <p:nvPr/>
        </p:nvSpPr>
        <p:spPr>
          <a:xfrm>
            <a:off x="-438912" y="6419089"/>
            <a:ext cx="877824" cy="877821"/>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39913947-3497-4BAF-903D-6D671C4F3AAD}"/>
              </a:ext>
            </a:extLst>
          </p:cNvPr>
          <p:cNvSpPr/>
          <p:nvPr/>
        </p:nvSpPr>
        <p:spPr>
          <a:xfrm>
            <a:off x="-830449" y="-1267940"/>
            <a:ext cx="2535879" cy="2535879"/>
          </a:xfrm>
          <a:prstGeom prst="ellipse">
            <a:avLst/>
          </a:prstGeom>
          <a:noFill/>
          <a:ln w="1270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ccdb9"/>
                </a:solidFill>
                <a:latin typeface="Poppins" panose="00000500000000000000" pitchFamily="2" charset="0"/>
                <a:cs typeface="Poppins" panose="00000500000000000000" pitchFamily="2" charset="0"/>
              </a:rPr>
              <a:t>0</a:t>
            </a:r>
            <a:fld id="{235B6F3B-3D07-48CA-8C56-10E02D490E6D}" type="slidenum">
              <a:rPr lang="en-US" b="1" smtClean="0">
                <a:solidFill>
                  <a:srgbClr val="fccdb9"/>
                </a:solidFill>
                <a:latin typeface="Montserrat" panose="00000500000000000000" pitchFamily="2" charset="-52"/>
                <a:cs typeface="Poppins" panose="00000500000000000000" pitchFamily="2" charset="0"/>
              </a:rPr>
              <a:pPr/>
              <a:t>8</a:t>
            </a:fld>
            <a:endParaRPr lang="en-US" b="1" dirty="0">
              <a:solidFill>
                <a:srgbClr val="fccdb9"/>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0E49B0F3-B56B-4547-83B2-FE8530543F2D}"/>
              </a:ext>
            </a:extLst>
          </p:cNvPr>
          <p:cNvSpPr/>
          <p:nvPr/>
        </p:nvSpPr>
        <p:spPr>
          <a:xfrm>
            <a:off x="601565" y="3689486"/>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35" name="Oval 34">
            <a:extLst>
              <a:ext uri="{FF2B5EF4-FFF2-40B4-BE49-F238E27FC236}">
                <a16:creationId xmlns:a16="http://schemas.microsoft.com/office/drawing/2014/main" id="{A0AAB678-DFDD-459E-A65F-F4A227F66B5A}"/>
              </a:ext>
            </a:extLst>
          </p:cNvPr>
          <p:cNvSpPr/>
          <p:nvPr/>
        </p:nvSpPr>
        <p:spPr>
          <a:xfrm>
            <a:off x="4376640" y="3689486"/>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02</a:t>
            </a:r>
          </a:p>
        </p:txBody>
      </p:sp>
      <p:sp>
        <p:nvSpPr>
          <p:cNvPr id="42" name="Oval 41">
            <a:extLst>
              <a:ext uri="{FF2B5EF4-FFF2-40B4-BE49-F238E27FC236}">
                <a16:creationId xmlns:a16="http://schemas.microsoft.com/office/drawing/2014/main" id="{A9F9F4BF-A2A0-4961-8C11-5395974E56C0}"/>
              </a:ext>
            </a:extLst>
          </p:cNvPr>
          <p:cNvSpPr/>
          <p:nvPr/>
        </p:nvSpPr>
        <p:spPr>
          <a:xfrm>
            <a:off x="10924060" y="-992167"/>
            <a:ext cx="1267940" cy="1267940"/>
          </a:xfrm>
          <a:prstGeom prst="ellipse">
            <a:avLst/>
          </a:prstGeom>
          <a:solidFill>
            <a:srgbClr val="fccdb9"/>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4879CB-F909-40F2-A72A-376ADF550BD4}"/>
              </a:ext>
            </a:extLst>
          </p:cNvPr>
          <p:cNvSpPr/>
          <p:nvPr/>
        </p:nvSpPr>
        <p:spPr>
          <a:xfrm>
            <a:off x="11564752" y="-1267940"/>
            <a:ext cx="2535879" cy="2535879"/>
          </a:xfrm>
          <a:prstGeom prst="ellipse">
            <a:avLst/>
          </a:prstGeom>
          <a:solidFill>
            <a:srgbClr val="feeee7"/>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2">
            <a:extLst>
              <a:ext uri="{FF2B5EF4-FFF2-40B4-BE49-F238E27FC236}">
                <a16:creationId xmlns:a16="http://schemas.microsoft.com/office/drawing/2014/main" id="{55362E41-637D-4DD5-AA93-A83A07912759}"/>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3DF21E2D-A3B6-4C9F-9153-3CBA5F0CD2FD}"/>
              </a:ext>
            </a:extLst>
          </p:cNvPr>
          <p:cNvSpPr/>
          <p:nvPr/>
        </p:nvSpPr>
        <p:spPr>
          <a:xfrm>
            <a:off x="-1483056" y="-1158647"/>
            <a:ext cx="3459597" cy="3459597"/>
          </a:xfrm>
          <a:prstGeom prst="ellipse">
            <a:avLst/>
          </a:prstGeom>
          <a:noFill/>
          <a:ln w="1270000">
            <a:solidFill>
              <a:srgbClr val="feee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8F04EF5-9141-4653-868A-FD862FFE9E7F}"/>
              </a:ext>
            </a:extLst>
          </p:cNvPr>
          <p:cNvSpPr/>
          <p:nvPr/>
        </p:nvSpPr>
        <p:spPr>
          <a:xfrm>
            <a:off x="10796030" y="-249343"/>
            <a:ext cx="2557113" cy="2557113"/>
          </a:xfrm>
          <a:prstGeom prst="ellipse">
            <a:avLst/>
          </a:prstGeom>
          <a:noFill/>
          <a:ln w="889000">
            <a:solidFill>
              <a:srgbClr val="feeee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4367213" y="3624617"/>
            <a:ext cx="3492500" cy="1908728"/>
          </a:xfrm>
          <a:prstGeom prst="rect">
            <a:avLst/>
          </a:prstGeom>
          <a:noFill/>
        </p:spPr>
        <p:txBody>
          <a:bodyPr wrap="square" lIns="0" tIns="0" rIns="0" bIns="0" rtlCol="0">
            <a:spAutoFit/>
          </a:bodyPr>
          <a:lstStyle/>
          <a:p>
            <a:pPr>
              <a:lnSpc>
                <a:spcPct val="15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Convallis </a:t>
            </a:r>
            <a:r>
              <a:rPr lang="en-US" sz="1200" dirty="0" err="1">
                <a:solidFill>
                  <a:srgbClr val="fccdb9"/>
                </a:solidFill>
                <a:latin typeface="Lato" panose="020F0502020204030203" pitchFamily="34" charset="0"/>
              </a:rPr>
              <a:t>tellus</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interdum</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velit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laoreet</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donec</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Arcu</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bibendum</a:t>
            </a:r>
            <a:r>
              <a:rPr lang="en-US" sz="1200" dirty="0">
                <a:solidFill>
                  <a:srgbClr val="fccdb9"/>
                </a:solidFill>
                <a:latin typeface="Lato" panose="020F0502020204030203" pitchFamily="34" charset="0"/>
              </a:rPr>
              <a:t> at </a:t>
            </a:r>
            <a:r>
              <a:rPr lang="en-US" sz="1200" dirty="0" err="1">
                <a:solidFill>
                  <a:srgbClr val="fccdb9"/>
                </a:solidFill>
                <a:latin typeface="Lato" panose="020F0502020204030203" pitchFamily="34" charset="0"/>
              </a:rPr>
              <a:t>varius</a:t>
            </a:r>
            <a:r>
              <a:rPr lang="en-US" sz="1200" dirty="0">
                <a:solidFill>
                  <a:srgbClr val="fccdb9"/>
                </a:solidFill>
                <a:latin typeface="Lato" panose="020F0502020204030203" pitchFamily="34" charset="0"/>
              </a:rPr>
              <a:t> vel pharetra vel </a:t>
            </a:r>
            <a:r>
              <a:rPr lang="en-US" sz="1200" dirty="0" err="1">
                <a:solidFill>
                  <a:srgbClr val="fccdb9"/>
                </a:solidFill>
                <a:latin typeface="Lato" panose="020F0502020204030203" pitchFamily="34" charset="0"/>
              </a:rPr>
              <a:t>turpis</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Imperdiet</a:t>
            </a:r>
            <a:r>
              <a:rPr lang="en-US" sz="1200" dirty="0">
                <a:solidFill>
                  <a:srgbClr val="fccdb9"/>
                </a:solidFill>
                <a:latin typeface="Lato" panose="020F0502020204030203" pitchFamily="34" charset="0"/>
              </a:rPr>
              <a:t> dui </a:t>
            </a:r>
            <a:r>
              <a:rPr lang="en-US" sz="1200" dirty="0" err="1">
                <a:solidFill>
                  <a:srgbClr val="fccdb9"/>
                </a:solidFill>
                <a:latin typeface="Lato" panose="020F0502020204030203" pitchFamily="34" charset="0"/>
              </a:rPr>
              <a:t>accumsan</a:t>
            </a:r>
            <a:r>
              <a:rPr lang="en-US" sz="1200" dirty="0">
                <a:solidFill>
                  <a:srgbClr val="fccdb9"/>
                </a:solidFill>
                <a:latin typeface="Lato" panose="020F0502020204030203" pitchFamily="34" charset="0"/>
              </a:rPr>
              <a:t>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nulla</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facilisi</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tempus. </a:t>
            </a:r>
            <a:endParaRPr lang="en-US" sz="1200" dirty="0">
              <a:solidFill>
                <a:srgbClr val="fccdb9"/>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8132536" y="3624617"/>
            <a:ext cx="3457575" cy="1908728"/>
          </a:xfrm>
          <a:prstGeom prst="rect">
            <a:avLst/>
          </a:prstGeom>
          <a:noFill/>
        </p:spPr>
        <p:txBody>
          <a:bodyPr wrap="square" lIns="0" tIns="0" rIns="0" bIns="0" rtlCol="0">
            <a:spAutoFit/>
          </a:bodyPr>
          <a:lstStyle/>
          <a:p>
            <a:pPr>
              <a:lnSpc>
                <a:spcPct val="15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Convallis </a:t>
            </a:r>
            <a:r>
              <a:rPr lang="en-US" sz="1200" dirty="0" err="1">
                <a:solidFill>
                  <a:srgbClr val="fccdb9"/>
                </a:solidFill>
                <a:latin typeface="Lato" panose="020F0502020204030203" pitchFamily="34" charset="0"/>
              </a:rPr>
              <a:t>tellus</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interdum</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velit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laoreet</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donec</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Arcu</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bibendum</a:t>
            </a:r>
            <a:r>
              <a:rPr lang="en-US" sz="1200" dirty="0">
                <a:solidFill>
                  <a:srgbClr val="fccdb9"/>
                </a:solidFill>
                <a:latin typeface="Lato" panose="020F0502020204030203" pitchFamily="34" charset="0"/>
              </a:rPr>
              <a:t> at </a:t>
            </a:r>
            <a:r>
              <a:rPr lang="en-US" sz="1200" dirty="0" err="1">
                <a:solidFill>
                  <a:srgbClr val="fccdb9"/>
                </a:solidFill>
                <a:latin typeface="Lato" panose="020F0502020204030203" pitchFamily="34" charset="0"/>
              </a:rPr>
              <a:t>varius</a:t>
            </a:r>
            <a:r>
              <a:rPr lang="en-US" sz="1200" dirty="0">
                <a:solidFill>
                  <a:srgbClr val="fccdb9"/>
                </a:solidFill>
                <a:latin typeface="Lato" panose="020F0502020204030203" pitchFamily="34" charset="0"/>
              </a:rPr>
              <a:t> vel pharetra vel </a:t>
            </a:r>
            <a:r>
              <a:rPr lang="en-US" sz="1200" dirty="0" err="1">
                <a:solidFill>
                  <a:srgbClr val="fccdb9"/>
                </a:solidFill>
                <a:latin typeface="Lato" panose="020F0502020204030203" pitchFamily="34" charset="0"/>
              </a:rPr>
              <a:t>turpis</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Imperdiet</a:t>
            </a:r>
            <a:r>
              <a:rPr lang="en-US" sz="1200" dirty="0">
                <a:solidFill>
                  <a:srgbClr val="fccdb9"/>
                </a:solidFill>
                <a:latin typeface="Lato" panose="020F0502020204030203" pitchFamily="34" charset="0"/>
              </a:rPr>
              <a:t> dui </a:t>
            </a:r>
            <a:r>
              <a:rPr lang="en-US" sz="1200" dirty="0" err="1">
                <a:solidFill>
                  <a:srgbClr val="fccdb9"/>
                </a:solidFill>
                <a:latin typeface="Lato" panose="020F0502020204030203" pitchFamily="34" charset="0"/>
              </a:rPr>
              <a:t>accumsan</a:t>
            </a:r>
            <a:r>
              <a:rPr lang="en-US" sz="1200" dirty="0">
                <a:solidFill>
                  <a:srgbClr val="fccdb9"/>
                </a:solidFill>
                <a:latin typeface="Lato" panose="020F0502020204030203" pitchFamily="34" charset="0"/>
              </a:rPr>
              <a:t>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nulla</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facilisi</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tempus. </a:t>
            </a:r>
            <a:endParaRPr lang="en-US" sz="1200" dirty="0">
              <a:solidFill>
                <a:srgbClr val="fccdb9"/>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5103812"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fccdb9"/>
                </a:solidFill>
                <a:latin typeface="Poppins" panose="00000500000000000000" pitchFamily="2" charset="0"/>
                <a:cs typeface="Poppins" panose="00000500000000000000" pitchFamily="2" charset="0"/>
              </a:rPr>
              <a:t>Lorem ipsum</a:t>
            </a:r>
            <a:br>
              <a:rPr lang="en-US" sz="1600" b="1" dirty="0">
                <a:solidFill>
                  <a:srgbClr val="fccdb9"/>
                </a:solidFill>
                <a:latin typeface="Montserrat ExtraBold" panose="00000900000000000000" pitchFamily="2" charset="-52"/>
                <a:cs typeface="Poppins" panose="00000500000000000000" pitchFamily="2" charset="0"/>
              </a:rPr>
            </a:br>
            <a:r>
              <a:rPr lang="en-US" sz="1600" b="1" dirty="0">
                <a:solidFill>
                  <a:srgbClr val="fccdb9"/>
                </a:solidFill>
                <a:latin typeface="Poppins" panose="00000500000000000000" pitchFamily="2" charset="0"/>
                <a:cs typeface="Poppins" panose="00000500000000000000" pitchFamily="2" charset="0"/>
              </a:rPr>
              <a:t>dolor sit </a:t>
            </a:r>
            <a:r>
              <a:rPr lang="en-US" sz="1600" b="1" dirty="0" err="1">
                <a:solidFill>
                  <a:srgbClr val="fccdb9"/>
                </a:solidFill>
                <a:latin typeface="Poppins" panose="00000500000000000000" pitchFamily="2" charset="0"/>
                <a:cs typeface="Poppins" panose="00000500000000000000" pitchFamily="2" charset="0"/>
              </a:rPr>
              <a:t>amet</a:t>
            </a:r>
            <a:endParaRPr lang="en-US" sz="1600" b="1" dirty="0">
              <a:solidFill>
                <a:srgbClr val="fccdb9"/>
              </a:solidFill>
              <a:latin typeface="Montserrat ExtraBold" panose="00000900000000000000" pitchFamily="2" charset="-52"/>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8853261"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fccdb9"/>
                </a:solidFill>
                <a:latin typeface="Poppins" panose="00000500000000000000" pitchFamily="2" charset="0"/>
                <a:cs typeface="Poppins" panose="00000500000000000000" pitchFamily="2" charset="0"/>
              </a:rPr>
              <a:t>Lorem ipsum</a:t>
            </a:r>
            <a:br>
              <a:rPr lang="en-US" sz="1600" b="1" dirty="0">
                <a:solidFill>
                  <a:srgbClr val="fccdb9"/>
                </a:solidFill>
                <a:latin typeface="Montserrat ExtraBold" panose="00000900000000000000" pitchFamily="2" charset="-52"/>
                <a:cs typeface="Poppins" panose="00000500000000000000" pitchFamily="2" charset="0"/>
              </a:rPr>
            </a:br>
            <a:r>
              <a:rPr lang="en-US" sz="1600" b="1" dirty="0">
                <a:solidFill>
                  <a:srgbClr val="fccdb9"/>
                </a:solidFill>
                <a:latin typeface="Poppins" panose="00000500000000000000" pitchFamily="2" charset="0"/>
                <a:cs typeface="Poppins" panose="00000500000000000000" pitchFamily="2" charset="0"/>
              </a:rPr>
              <a:t>dolor sit </a:t>
            </a:r>
            <a:r>
              <a:rPr lang="en-US" sz="1600" b="1" dirty="0" err="1">
                <a:solidFill>
                  <a:srgbClr val="fccdb9"/>
                </a:solidFill>
                <a:latin typeface="Poppins" panose="00000500000000000000" pitchFamily="2" charset="0"/>
                <a:cs typeface="Poppins" panose="00000500000000000000" pitchFamily="2" charset="0"/>
              </a:rPr>
              <a:t>amet</a:t>
            </a:r>
            <a:endParaRPr lang="en-US" sz="1600" b="1" dirty="0">
              <a:solidFill>
                <a:srgbClr val="fccdb9"/>
              </a:solid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9</a:t>
            </a:fld>
            <a:endParaRPr lang="en-US" b="1" dirty="0">
              <a:solidFill>
                <a:schemeClr val="tx1"/>
              </a:solidFill>
              <a:latin typeface="Montserrat" panose="00000500000000000000" pitchFamily="2" charset="-52"/>
              <a:cs typeface="Poppins" panose="00000500000000000000" pitchFamily="2" charset="0"/>
            </a:endParaRPr>
          </a:p>
        </p:txBody>
      </p:sp>
      <p:sp>
        <p:nvSpPr>
          <p:cNvPr id="40" name="Oval 39">
            <a:extLst>
              <a:ext uri="{FF2B5EF4-FFF2-40B4-BE49-F238E27FC236}">
                <a16:creationId xmlns:a16="http://schemas.microsoft.com/office/drawing/2014/main" id="{A17E8C27-1F19-4E61-AEFC-9BE92A3E4570}"/>
              </a:ext>
            </a:extLst>
          </p:cNvPr>
          <p:cNvSpPr/>
          <p:nvPr/>
        </p:nvSpPr>
        <p:spPr>
          <a:xfrm>
            <a:off x="4381402" y="2867903"/>
            <a:ext cx="576669" cy="5766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41" name="Oval 40">
            <a:extLst>
              <a:ext uri="{FF2B5EF4-FFF2-40B4-BE49-F238E27FC236}">
                <a16:creationId xmlns:a16="http://schemas.microsoft.com/office/drawing/2014/main" id="{730E9ADA-1A40-42C8-BB67-901E152B91E9}"/>
              </a:ext>
            </a:extLst>
          </p:cNvPr>
          <p:cNvSpPr/>
          <p:nvPr/>
        </p:nvSpPr>
        <p:spPr>
          <a:xfrm>
            <a:off x="8141963" y="2867903"/>
            <a:ext cx="576669" cy="576669"/>
          </a:xfrm>
          <a:prstGeom prst="ellipse">
            <a:avLst/>
          </a:prstGeom>
          <a:solidFill>
            <a:srgbClr val="feeee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02</a:t>
            </a:r>
          </a:p>
        </p:txBody>
      </p:sp>
      <p:pic>
        <p:nvPicPr>
          <p:cNvPr id="7" name="Drawing 6" descr="Picture looks like as animal&#10;&#10;">
            <a:extLst>
              <a:ext uri="{FF2B5EF4-FFF2-40B4-BE49-F238E27FC236}">
                <a16:creationId xmlns:a16="http://schemas.microsoft.com/office/drawing/2014/main" id="{D57A7F6D-D184-4556-8683-02771F13BBF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3709988" y="441325"/>
            <a:ext cx="7753351" cy="7753350"/>
          </a:xfrm>
        </p:spPr>
      </p:pic>
      <p:sp>
        <p:nvSpPr>
          <p:cNvPr id="47" name="Oval 46">
            <a:extLst>
              <a:ext uri="{FF2B5EF4-FFF2-40B4-BE49-F238E27FC236}">
                <a16:creationId xmlns:a16="http://schemas.microsoft.com/office/drawing/2014/main" id="{13F58E9A-342E-4DD5-A8F4-D1DC041A0365}"/>
              </a:ext>
            </a:extLst>
          </p:cNvPr>
          <p:cNvSpPr/>
          <p:nvPr/>
        </p:nvSpPr>
        <p:spPr>
          <a:xfrm>
            <a:off x="-1483056" y="-1158647"/>
            <a:ext cx="3459597" cy="3459597"/>
          </a:xfrm>
          <a:prstGeom prst="ellipse">
            <a:avLst/>
          </a:prstGeom>
          <a:noFill/>
          <a:ln w="1270000">
            <a:solidFill>
              <a:srgbClr val="feeee7">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B00BA3-D061-49DA-814F-BC708D5979FC}"/>
              </a:ext>
            </a:extLst>
          </p:cNvPr>
          <p:cNvSpPr/>
          <p:nvPr/>
        </p:nvSpPr>
        <p:spPr>
          <a:xfrm>
            <a:off x="10356399" y="-513305"/>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51EEAB8-CA62-454C-97E4-DF3EFA4B833E}"/>
              </a:ext>
            </a:extLst>
          </p:cNvPr>
          <p:cNvSpPr/>
          <p:nvPr/>
        </p:nvSpPr>
        <p:spPr>
          <a:xfrm>
            <a:off x="1721894" y="6417265"/>
            <a:ext cx="881469" cy="881469"/>
          </a:xfrm>
          <a:prstGeom prst="ellipse">
            <a:avLst/>
          </a:prstGeom>
          <a:solidFill>
            <a:srgbClr val="ffffff"/>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70E4B6CB-6973-4877-8D21-F0EB8FDC5719}"/>
              </a:ext>
            </a:extLst>
          </p:cNvPr>
          <p:cNvSpPr txBox="1"/>
          <p:nvPr/>
        </p:nvSpPr>
        <p:spPr>
          <a:xfrm>
            <a:off x="4389791" y="1165328"/>
            <a:ext cx="7214834"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a:t>
            </a:r>
            <a:b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b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2074</Words>
  <Application>Microsoft Office PowerPoint</Application>
  <PresentationFormat>Wide-screen</PresentationFormat>
  <Paragraphs>275</Paragraphs>
  <Slides>26</Slides>
  <Notes>0</Notes>
  <HiddenSlides>0</HiddenSlides>
  <MMClips>0</MMClips>
  <ScaleCrop>false</ScaleCrop>
  <HeadingPairs>
    <vt:vector size="6" baseType="variant">
      <vt:variant>
        <vt:lpstr>Used fonts</vt:lpstr>
      </vt:variant>
      <vt:variant>
        <vt:i4>11</vt:i4>
      </vt:variant>
      <vt:variant>
        <vt:lpstr>Subject</vt:lpstr>
      </vt:variant>
      <vt:variant>
        <vt:i4>1</vt:i4>
      </vt:variant>
      <vt:variant>
        <vt:lpstr>Headings slides</vt:lpstr>
      </vt:variant>
      <vt:variant>
        <vt:i4>26</vt:i4>
      </vt:variant>
    </vt:vector>
  </HeadingPairs>
  <TitlesOfParts>
    <vt:vector size="38" baseType="lpstr">
      <vt:lpstr>Muli</vt:lpstr>
      <vt:lpstr>Arial</vt:lpstr>
      <vt:lpstr>Calibri</vt:lpstr>
      <vt:lpstr>Poppins</vt:lpstr>
      <vt:lpstr>Poppins Bold</vt:lpstr>
      <vt:lpstr>Lato</vt:lpstr>
      <vt:lpstr>Wingdings</vt:lpstr>
      <vt:lpstr>Montserrat ExtraBold</vt:lpstr>
      <vt:lpstr>Lato Light</vt:lpstr>
      <vt:lpstr>Montserrat</vt:lpstr>
      <vt:lpstr>Calibri Light</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108</cp:revision>
  <dcterms:created xsi:type="dcterms:W3CDTF">2020-04-06T07:21:35Z</dcterms:created>
  <dcterms:modified xsi:type="dcterms:W3CDTF">2020-04-13T21:10:18Z</dcterms:modified>
</cp:coreProperties>
</file>